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1.xml"/>
  <Override ContentType="application/vnd.ms-office.chartcolorstyle+xml" PartName="/ppt/charts/colors2.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2.xml"/>
  <Override ContentType="application/vnd.openxmlformats-officedocument.drawingml.chart+xml" PartName="/ppt/charts/chart1.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ms-office.chartstyle+xml" PartName="/ppt/charts/style1.xml"/>
  <Override ContentType="application/vnd.ms-office.chartstyle+xml" PartName="/ppt/charts/style2.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Lst>
  <p:sldSz cy="19050000" cx="7620000"/>
  <p:notesSz cx="7620000" cy="19050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10" roundtripDataSignature="AMtx7mjqWJ6THTHEU75dQWNh+g0cTRMJR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0" Type="http://customschemas.google.com/relationships/presentationmetadata" Target="metadata"/></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hacos\OneDrive\Escritorio\BASES%20TUBERCULOSIS\Dashboard%202024%20TUBERCULOSIS.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C:\Users\hacos\OneDrive\Escritorio\BASES%20DE%20DATOS%20LEPRA\Dashboard%202024%20LEPR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r>
              <a:rPr lang="es-CO"/>
              <a:t>Tasa de Incidencia Tuberculosis, Cartagena, 2024</a:t>
            </a:r>
          </a:p>
        </c:rich>
      </c:tx>
      <c:layout/>
      <c:overlay val="0"/>
      <c:spPr>
        <a:noFill/>
        <a:ln>
          <a:noFill/>
        </a:ln>
        <a:effectLst/>
      </c:spPr>
      <c:txPr>
        <a:bodyPr rot="0" spcFirstLastPara="1" vertOverflow="ellipsis" vert="horz" wrap="square" anchor="ctr" anchorCtr="1"/>
        <a:lstStyle/>
        <a:p>
          <a:pPr>
            <a:defRPr sz="72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lineChart>
        <c:grouping val="standard"/>
        <c:varyColors val="0"/>
        <c:ser>
          <c:idx val="0"/>
          <c:order val="0"/>
          <c:tx>
            <c:strRef>
              <c:f>Análisis!$U$33</c:f>
              <c:strCache>
                <c:ptCount val="1"/>
                <c:pt idx="0">
                  <c:v>Tasa Tuberculosis Extrapulmonar</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Análisis!$AB$32:$AG$32</c:f>
              <c:numCache>
                <c:formatCode>General</c:formatCode>
                <c:ptCount val="6"/>
                <c:pt idx="0">
                  <c:v>2019</c:v>
                </c:pt>
                <c:pt idx="1">
                  <c:v>2020</c:v>
                </c:pt>
                <c:pt idx="2">
                  <c:v>2021</c:v>
                </c:pt>
                <c:pt idx="3">
                  <c:v>2022</c:v>
                </c:pt>
                <c:pt idx="4">
                  <c:v>2023</c:v>
                </c:pt>
                <c:pt idx="5">
                  <c:v>2024</c:v>
                </c:pt>
              </c:numCache>
            </c:numRef>
          </c:cat>
          <c:val>
            <c:numRef>
              <c:f>Análisis!$AB$33:$AG$33</c:f>
              <c:numCache>
                <c:formatCode>0.00</c:formatCode>
                <c:ptCount val="6"/>
                <c:pt idx="0">
                  <c:v>0</c:v>
                </c:pt>
                <c:pt idx="1">
                  <c:v>0.29480668542947436</c:v>
                </c:pt>
                <c:pt idx="2">
                  <c:v>2.4221684608475846</c:v>
                </c:pt>
                <c:pt idx="3">
                  <c:v>1.2461835628388063</c:v>
                </c:pt>
                <c:pt idx="4">
                  <c:v>2.3763919715973634</c:v>
                </c:pt>
                <c:pt idx="5">
                  <c:v>2.9255605279598651</c:v>
                </c:pt>
              </c:numCache>
            </c:numRef>
          </c:val>
          <c:smooth val="0"/>
        </c:ser>
        <c:ser>
          <c:idx val="1"/>
          <c:order val="1"/>
          <c:tx>
            <c:strRef>
              <c:f>Análisis!$U$34</c:f>
              <c:strCache>
                <c:ptCount val="1"/>
                <c:pt idx="0">
                  <c:v>Tasa Tuberculosis Pulmonar</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Análisis!$AB$32:$AG$32</c:f>
              <c:numCache>
                <c:formatCode>General</c:formatCode>
                <c:ptCount val="6"/>
                <c:pt idx="0">
                  <c:v>2019</c:v>
                </c:pt>
                <c:pt idx="1">
                  <c:v>2020</c:v>
                </c:pt>
                <c:pt idx="2">
                  <c:v>2021</c:v>
                </c:pt>
                <c:pt idx="3">
                  <c:v>2022</c:v>
                </c:pt>
                <c:pt idx="4">
                  <c:v>2023</c:v>
                </c:pt>
                <c:pt idx="5">
                  <c:v>2024</c:v>
                </c:pt>
              </c:numCache>
            </c:numRef>
          </c:cat>
          <c:val>
            <c:numRef>
              <c:f>Análisis!$AB$34:$AG$34</c:f>
              <c:numCache>
                <c:formatCode>0.00</c:formatCode>
                <c:ptCount val="6"/>
                <c:pt idx="0">
                  <c:v>0</c:v>
                </c:pt>
                <c:pt idx="1">
                  <c:v>2.6532601688652693</c:v>
                </c:pt>
                <c:pt idx="2">
                  <c:v>13.564143380746474</c:v>
                </c:pt>
                <c:pt idx="3">
                  <c:v>16.775547961291622</c:v>
                </c:pt>
                <c:pt idx="4">
                  <c:v>21.292472065512374</c:v>
                </c:pt>
                <c:pt idx="5">
                  <c:v>20.101432014691976</c:v>
                </c:pt>
              </c:numCache>
            </c:numRef>
          </c:val>
          <c:smooth val="0"/>
        </c:ser>
        <c:ser>
          <c:idx val="2"/>
          <c:order val="2"/>
          <c:tx>
            <c:strRef>
              <c:f>Análisis!$U$35</c:f>
              <c:strCache>
                <c:ptCount val="1"/>
                <c:pt idx="0">
                  <c:v>S/D</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Análisis!$AB$32:$AG$32</c:f>
              <c:numCache>
                <c:formatCode>General</c:formatCode>
                <c:ptCount val="6"/>
                <c:pt idx="0">
                  <c:v>2019</c:v>
                </c:pt>
                <c:pt idx="1">
                  <c:v>2020</c:v>
                </c:pt>
                <c:pt idx="2">
                  <c:v>2021</c:v>
                </c:pt>
                <c:pt idx="3">
                  <c:v>2022</c:v>
                </c:pt>
                <c:pt idx="4">
                  <c:v>2023</c:v>
                </c:pt>
                <c:pt idx="5">
                  <c:v>2024</c:v>
                </c:pt>
              </c:numCache>
            </c:numRef>
          </c:cat>
          <c:val>
            <c:numRef>
              <c:f>Análisis!$AB$35:$AG$35</c:f>
              <c:numCache>
                <c:formatCode>0.00</c:formatCode>
                <c:ptCount val="6"/>
                <c:pt idx="0">
                  <c:v>0.89669567643234682</c:v>
                </c:pt>
                <c:pt idx="1">
                  <c:v>6.8788226600210685</c:v>
                </c:pt>
                <c:pt idx="2">
                  <c:v>0</c:v>
                </c:pt>
                <c:pt idx="3">
                  <c:v>0</c:v>
                </c:pt>
                <c:pt idx="4">
                  <c:v>0</c:v>
                </c:pt>
                <c:pt idx="5">
                  <c:v>0</c:v>
                </c:pt>
              </c:numCache>
            </c:numRef>
          </c:val>
          <c:smooth val="0"/>
        </c:ser>
        <c:ser>
          <c:idx val="3"/>
          <c:order val="3"/>
          <c:tx>
            <c:strRef>
              <c:f>Análisis!$U$36</c:f>
              <c:strCache>
                <c:ptCount val="1"/>
                <c:pt idx="0">
                  <c:v>Tasa tuberculosis todas las formas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Análisis!$AB$32:$AG$32</c:f>
              <c:numCache>
                <c:formatCode>General</c:formatCode>
                <c:ptCount val="6"/>
                <c:pt idx="0">
                  <c:v>2019</c:v>
                </c:pt>
                <c:pt idx="1">
                  <c:v>2020</c:v>
                </c:pt>
                <c:pt idx="2">
                  <c:v>2021</c:v>
                </c:pt>
                <c:pt idx="3">
                  <c:v>2022</c:v>
                </c:pt>
                <c:pt idx="4">
                  <c:v>2023</c:v>
                </c:pt>
                <c:pt idx="5">
                  <c:v>2024</c:v>
                </c:pt>
              </c:numCache>
            </c:numRef>
          </c:cat>
          <c:val>
            <c:numRef>
              <c:f>Análisis!$AB$36:$AG$36</c:f>
              <c:numCache>
                <c:formatCode>0.00</c:formatCode>
                <c:ptCount val="6"/>
                <c:pt idx="0">
                  <c:v>0.89669567643234682</c:v>
                </c:pt>
                <c:pt idx="1">
                  <c:v>9.8268895143158126</c:v>
                </c:pt>
                <c:pt idx="2">
                  <c:v>15.986311841594057</c:v>
                </c:pt>
                <c:pt idx="3">
                  <c:v>18.021731524130427</c:v>
                </c:pt>
                <c:pt idx="4">
                  <c:v>23.668864037109735</c:v>
                </c:pt>
                <c:pt idx="5">
                  <c:v>23.026992542651843</c:v>
                </c:pt>
              </c:numCache>
            </c:numRef>
          </c:val>
          <c:smooth val="0"/>
        </c:ser>
        <c:dLbls>
          <c:dLblPos val="t"/>
          <c:showLegendKey val="0"/>
          <c:showVal val="1"/>
          <c:showCatName val="0"/>
          <c:showSerName val="0"/>
          <c:showPercent val="0"/>
          <c:showBubbleSize val="0"/>
        </c:dLbls>
        <c:smooth val="0"/>
        <c:axId val="-1704421408"/>
        <c:axId val="-1621400544"/>
      </c:lineChart>
      <c:catAx>
        <c:axId val="-1704421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s-CO"/>
          </a:p>
        </c:txPr>
        <c:crossAx val="-1621400544"/>
        <c:crosses val="autoZero"/>
        <c:auto val="1"/>
        <c:lblAlgn val="ctr"/>
        <c:lblOffset val="100"/>
        <c:noMultiLvlLbl val="0"/>
      </c:catAx>
      <c:valAx>
        <c:axId val="-1621400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r>
                  <a:rPr lang="es-CO"/>
                  <a:t>Tasa Incidencia x 100 000 habitantes</a:t>
                </a:r>
              </a:p>
            </c:rich>
          </c:tx>
          <c:layout/>
          <c:overlay val="0"/>
          <c:spPr>
            <a:noFill/>
            <a:ln>
              <a:noFill/>
            </a:ln>
            <a:effectLst/>
          </c:spPr>
          <c:txPr>
            <a:bodyPr rot="-54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s-CO"/>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s-CO"/>
          </a:p>
        </c:txPr>
        <c:crossAx val="-17044214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sz="600"/>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00" b="0" i="0" u="none" strike="noStrike" kern="1200" spc="0" baseline="0">
                <a:solidFill>
                  <a:schemeClr val="tx1">
                    <a:lumMod val="65000"/>
                    <a:lumOff val="35000"/>
                  </a:schemeClr>
                </a:solidFill>
                <a:latin typeface="+mn-lt"/>
                <a:ea typeface="+mn-ea"/>
                <a:cs typeface="+mn-cs"/>
              </a:defRPr>
            </a:pPr>
            <a:r>
              <a:rPr lang="es-CO"/>
              <a:t>Tasa de Incidencia  Lepra, Cartagena, 2024</a:t>
            </a:r>
          </a:p>
        </c:rich>
      </c:tx>
      <c:layout/>
      <c:overlay val="0"/>
      <c:spPr>
        <a:noFill/>
        <a:ln>
          <a:noFill/>
        </a:ln>
        <a:effectLst/>
      </c:spPr>
      <c:txPr>
        <a:bodyPr rot="0" spcFirstLastPara="1" vertOverflow="ellipsis" vert="horz" wrap="square" anchor="ctr" anchorCtr="1"/>
        <a:lstStyle/>
        <a:p>
          <a:pPr>
            <a:defRPr sz="6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lineChart>
        <c:grouping val="standard"/>
        <c:varyColors val="0"/>
        <c:ser>
          <c:idx val="0"/>
          <c:order val="0"/>
          <c:tx>
            <c:strRef>
              <c:f>Análisis!$U$33</c:f>
              <c:strCache>
                <c:ptCount val="1"/>
                <c:pt idx="0">
                  <c:v>Multibacilar</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500" b="0"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Análisis!$AB$32:$AF$32</c:f>
              <c:numCache>
                <c:formatCode>General</c:formatCode>
                <c:ptCount val="5"/>
                <c:pt idx="0">
                  <c:v>2020</c:v>
                </c:pt>
                <c:pt idx="1">
                  <c:v>2021</c:v>
                </c:pt>
                <c:pt idx="2">
                  <c:v>2022</c:v>
                </c:pt>
                <c:pt idx="3">
                  <c:v>2023</c:v>
                </c:pt>
                <c:pt idx="4">
                  <c:v>2024</c:v>
                </c:pt>
              </c:numCache>
            </c:numRef>
          </c:cat>
          <c:val>
            <c:numRef>
              <c:f>Análisis!$AB$33:$AF$33</c:f>
              <c:numCache>
                <c:formatCode>0.00</c:formatCode>
                <c:ptCount val="5"/>
                <c:pt idx="0">
                  <c:v>0</c:v>
                </c:pt>
                <c:pt idx="1">
                  <c:v>9.6886738433903385E-2</c:v>
                </c:pt>
                <c:pt idx="2">
                  <c:v>0.19172054812904707</c:v>
                </c:pt>
                <c:pt idx="3">
                  <c:v>0.38022271545557806</c:v>
                </c:pt>
                <c:pt idx="4">
                  <c:v>9.4372920256769841E-2</c:v>
                </c:pt>
              </c:numCache>
            </c:numRef>
          </c:val>
          <c:smooth val="0"/>
        </c:ser>
        <c:ser>
          <c:idx val="1"/>
          <c:order val="1"/>
          <c:tx>
            <c:strRef>
              <c:f>Análisis!$U$34</c:f>
              <c:strCache>
                <c:ptCount val="1"/>
                <c:pt idx="0">
                  <c:v>Paucibacilar</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500" b="0"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Análisis!$AB$32:$AF$32</c:f>
              <c:numCache>
                <c:formatCode>General</c:formatCode>
                <c:ptCount val="5"/>
                <c:pt idx="0">
                  <c:v>2020</c:v>
                </c:pt>
                <c:pt idx="1">
                  <c:v>2021</c:v>
                </c:pt>
                <c:pt idx="2">
                  <c:v>2022</c:v>
                </c:pt>
                <c:pt idx="3">
                  <c:v>2023</c:v>
                </c:pt>
                <c:pt idx="4">
                  <c:v>2024</c:v>
                </c:pt>
              </c:numCache>
            </c:numRef>
          </c:cat>
          <c:val>
            <c:numRef>
              <c:f>Análisis!$AB$34:$AF$34</c:f>
              <c:numCache>
                <c:formatCode>0.00</c:formatCode>
                <c:ptCount val="5"/>
                <c:pt idx="0">
                  <c:v>9.8268895143158119E-2</c:v>
                </c:pt>
                <c:pt idx="1">
                  <c:v>9.6886738433903385E-2</c:v>
                </c:pt>
                <c:pt idx="2">
                  <c:v>0</c:v>
                </c:pt>
                <c:pt idx="3">
                  <c:v>9.5055678863894516E-2</c:v>
                </c:pt>
                <c:pt idx="4">
                  <c:v>9.4372920256769841E-2</c:v>
                </c:pt>
              </c:numCache>
            </c:numRef>
          </c:val>
          <c:smooth val="0"/>
        </c:ser>
        <c:ser>
          <c:idx val="2"/>
          <c:order val="2"/>
          <c:tx>
            <c:strRef>
              <c:f>Análisis!$U$35</c:f>
              <c:strCache>
                <c:ptCount val="1"/>
                <c:pt idx="0">
                  <c:v>S/D</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anchor="ctr" anchorCtr="1"/>
              <a:lstStyle/>
              <a:p>
                <a:pPr>
                  <a:defRPr sz="500" b="0"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Análisis!$AB$32:$AF$32</c:f>
              <c:numCache>
                <c:formatCode>General</c:formatCode>
                <c:ptCount val="5"/>
                <c:pt idx="0">
                  <c:v>2020</c:v>
                </c:pt>
                <c:pt idx="1">
                  <c:v>2021</c:v>
                </c:pt>
                <c:pt idx="2">
                  <c:v>2022</c:v>
                </c:pt>
                <c:pt idx="3">
                  <c:v>2023</c:v>
                </c:pt>
                <c:pt idx="4">
                  <c:v>2024</c:v>
                </c:pt>
              </c:numCache>
            </c:numRef>
          </c:cat>
          <c:val>
            <c:numRef>
              <c:f>Análisis!$AB$35:$AF$35</c:f>
              <c:numCache>
                <c:formatCode>0.00</c:formatCode>
                <c:ptCount val="5"/>
                <c:pt idx="0">
                  <c:v>0</c:v>
                </c:pt>
                <c:pt idx="1">
                  <c:v>0</c:v>
                </c:pt>
                <c:pt idx="2">
                  <c:v>0</c:v>
                </c:pt>
                <c:pt idx="3">
                  <c:v>0</c:v>
                </c:pt>
                <c:pt idx="4">
                  <c:v>0</c:v>
                </c:pt>
              </c:numCache>
            </c:numRef>
          </c:val>
          <c:smooth val="0"/>
        </c:ser>
        <c:ser>
          <c:idx val="3"/>
          <c:order val="3"/>
          <c:tx>
            <c:strRef>
              <c:f>Análisis!$U$36</c:f>
              <c:strCache>
                <c:ptCount val="1"/>
                <c:pt idx="0">
                  <c:v>Tasa Lepra todas las formas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anchor="ctr" anchorCtr="1"/>
              <a:lstStyle/>
              <a:p>
                <a:pPr>
                  <a:defRPr sz="500" b="0" i="0" u="none" strike="noStrike" kern="1200" baseline="0">
                    <a:solidFill>
                      <a:schemeClr val="tx1">
                        <a:lumMod val="75000"/>
                        <a:lumOff val="25000"/>
                      </a:schemeClr>
                    </a:solidFill>
                    <a:latin typeface="+mn-lt"/>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Análisis!$AB$32:$AF$32</c:f>
              <c:numCache>
                <c:formatCode>General</c:formatCode>
                <c:ptCount val="5"/>
                <c:pt idx="0">
                  <c:v>2020</c:v>
                </c:pt>
                <c:pt idx="1">
                  <c:v>2021</c:v>
                </c:pt>
                <c:pt idx="2">
                  <c:v>2022</c:v>
                </c:pt>
                <c:pt idx="3">
                  <c:v>2023</c:v>
                </c:pt>
                <c:pt idx="4">
                  <c:v>2024</c:v>
                </c:pt>
              </c:numCache>
            </c:numRef>
          </c:cat>
          <c:val>
            <c:numRef>
              <c:f>Análisis!$AB$36:$AF$36</c:f>
              <c:numCache>
                <c:formatCode>0.00</c:formatCode>
                <c:ptCount val="5"/>
                <c:pt idx="0">
                  <c:v>9.8268895143158119E-2</c:v>
                </c:pt>
                <c:pt idx="1">
                  <c:v>0.19377347686780677</c:v>
                </c:pt>
                <c:pt idx="2">
                  <c:v>0.19172054812904707</c:v>
                </c:pt>
                <c:pt idx="3">
                  <c:v>0.47527839431947266</c:v>
                </c:pt>
                <c:pt idx="4">
                  <c:v>0.18874584051353968</c:v>
                </c:pt>
              </c:numCache>
            </c:numRef>
          </c:val>
          <c:smooth val="0"/>
        </c:ser>
        <c:dLbls>
          <c:dLblPos val="t"/>
          <c:showLegendKey val="0"/>
          <c:showVal val="1"/>
          <c:showCatName val="0"/>
          <c:showSerName val="0"/>
          <c:showPercent val="0"/>
          <c:showBubbleSize val="0"/>
        </c:dLbls>
        <c:smooth val="0"/>
        <c:axId val="-1497047104"/>
        <c:axId val="-1497036768"/>
      </c:lineChart>
      <c:catAx>
        <c:axId val="-149704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es-CO"/>
          </a:p>
        </c:txPr>
        <c:crossAx val="-1497036768"/>
        <c:crosses val="autoZero"/>
        <c:auto val="1"/>
        <c:lblAlgn val="ctr"/>
        <c:lblOffset val="100"/>
        <c:noMultiLvlLbl val="0"/>
      </c:catAx>
      <c:valAx>
        <c:axId val="-1497036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r>
                  <a:rPr lang="es-CO"/>
                  <a:t>Tasa Incidencia x 100 000 habitantes</a:t>
                </a:r>
              </a:p>
            </c:rich>
          </c:tx>
          <c:layout/>
          <c:overlay val="0"/>
          <c:spPr>
            <a:noFill/>
            <a:ln>
              <a:noFill/>
            </a:ln>
            <a:effectLst/>
          </c:spPr>
          <c:txPr>
            <a:bodyPr rot="-54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es-CO"/>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es-CO"/>
          </a:p>
        </c:txPr>
        <c:crossAx val="-14970471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sz="500"/>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302000" cy="9556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316413" y="0"/>
            <a:ext cx="3302000" cy="95567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524125" y="2381250"/>
            <a:ext cx="2571750" cy="64293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62000" y="9167813"/>
            <a:ext cx="6096000" cy="75009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18094325"/>
            <a:ext cx="3302000" cy="9556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316413" y="18094325"/>
            <a:ext cx="3302000" cy="955675"/>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CO"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p:nvPr>
            <p:ph idx="2" type="sldImg"/>
          </p:nvPr>
        </p:nvSpPr>
        <p:spPr>
          <a:xfrm>
            <a:off x="2524125" y="2381250"/>
            <a:ext cx="2571750" cy="64293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1:notes"/>
          <p:cNvSpPr txBox="1"/>
          <p:nvPr>
            <p:ph idx="1" type="body"/>
          </p:nvPr>
        </p:nvSpPr>
        <p:spPr>
          <a:xfrm>
            <a:off x="762000" y="9167813"/>
            <a:ext cx="6096000" cy="7500937"/>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1:notes"/>
          <p:cNvSpPr txBox="1"/>
          <p:nvPr>
            <p:ph idx="12" type="sldNum"/>
          </p:nvPr>
        </p:nvSpPr>
        <p:spPr>
          <a:xfrm>
            <a:off x="4316413" y="18094325"/>
            <a:ext cx="3302000" cy="95567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2:notes"/>
          <p:cNvSpPr txBox="1"/>
          <p:nvPr>
            <p:ph idx="1" type="body"/>
          </p:nvPr>
        </p:nvSpPr>
        <p:spPr>
          <a:xfrm>
            <a:off x="762000" y="9167813"/>
            <a:ext cx="6096000" cy="75009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2:notes"/>
          <p:cNvSpPr/>
          <p:nvPr>
            <p:ph idx="2" type="sldImg"/>
          </p:nvPr>
        </p:nvSpPr>
        <p:spPr>
          <a:xfrm>
            <a:off x="2524125" y="2381250"/>
            <a:ext cx="2571750" cy="64293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3:notes"/>
          <p:cNvSpPr txBox="1"/>
          <p:nvPr>
            <p:ph idx="1" type="body"/>
          </p:nvPr>
        </p:nvSpPr>
        <p:spPr>
          <a:xfrm>
            <a:off x="762000" y="9167813"/>
            <a:ext cx="6096000" cy="75009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3:notes"/>
          <p:cNvSpPr/>
          <p:nvPr>
            <p:ph idx="2" type="sldImg"/>
          </p:nvPr>
        </p:nvSpPr>
        <p:spPr>
          <a:xfrm>
            <a:off x="2524125" y="2381250"/>
            <a:ext cx="2571750" cy="64293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4:notes"/>
          <p:cNvSpPr txBox="1"/>
          <p:nvPr>
            <p:ph idx="1" type="body"/>
          </p:nvPr>
        </p:nvSpPr>
        <p:spPr>
          <a:xfrm>
            <a:off x="762000" y="9167813"/>
            <a:ext cx="6096000" cy="75009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p4:notes"/>
          <p:cNvSpPr/>
          <p:nvPr>
            <p:ph idx="2" type="sldImg"/>
          </p:nvPr>
        </p:nvSpPr>
        <p:spPr>
          <a:xfrm>
            <a:off x="2524125" y="2381250"/>
            <a:ext cx="2571750" cy="64293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obj">
  <p:cSld name="OBJECT">
    <p:spTree>
      <p:nvGrpSpPr>
        <p:cNvPr id="15" name="Shape 15"/>
        <p:cNvGrpSpPr/>
        <p:nvPr/>
      </p:nvGrpSpPr>
      <p:grpSpPr>
        <a:xfrm>
          <a:off x="0" y="0"/>
          <a:ext cx="0" cy="0"/>
          <a:chOff x="0" y="0"/>
          <a:chExt cx="0" cy="0"/>
        </a:xfrm>
      </p:grpSpPr>
      <p:sp>
        <p:nvSpPr>
          <p:cNvPr id="16" name="Google Shape;16;p6"/>
          <p:cNvSpPr txBox="1"/>
          <p:nvPr>
            <p:ph type="title"/>
          </p:nvPr>
        </p:nvSpPr>
        <p:spPr>
          <a:xfrm>
            <a:off x="523875" y="1014238"/>
            <a:ext cx="6572250" cy="3682119"/>
          </a:xfrm>
          <a:prstGeom prst="rect">
            <a:avLst/>
          </a:prstGeom>
          <a:noFill/>
          <a:ln>
            <a:noFill/>
          </a:ln>
        </p:spPr>
        <p:txBody>
          <a:bodyPr anchorCtr="0" anchor="ctr" bIns="0" lIns="0" spcFirstLastPara="1" rIns="0" wrap="square" tIns="0">
            <a:normAutofit/>
          </a:bodyPr>
          <a:lstStyle>
            <a:lvl1pPr lvl="0" algn="l">
              <a:lnSpc>
                <a:spcPct val="90000"/>
              </a:lnSpc>
              <a:spcBef>
                <a:spcPts val="0"/>
              </a:spcBef>
              <a:spcAft>
                <a:spcPts val="0"/>
              </a:spcAft>
              <a:buClr>
                <a:schemeClr val="dk1"/>
              </a:buClr>
              <a:buSzPts val="275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6"/>
          <p:cNvSpPr txBox="1"/>
          <p:nvPr>
            <p:ph idx="11" type="ftr"/>
          </p:nvPr>
        </p:nvSpPr>
        <p:spPr>
          <a:xfrm>
            <a:off x="2524125" y="17656529"/>
            <a:ext cx="2571750" cy="1014236"/>
          </a:xfrm>
          <a:prstGeom prst="rect">
            <a:avLst/>
          </a:prstGeom>
          <a:noFill/>
          <a:ln>
            <a:noFill/>
          </a:ln>
        </p:spPr>
        <p:txBody>
          <a:bodyPr anchorCtr="0" anchor="ctr" bIns="0" lIns="0" spcFirstLastPara="1" rIns="0" wrap="square" tIns="0">
            <a:no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6"/>
          <p:cNvSpPr txBox="1"/>
          <p:nvPr>
            <p:ph idx="10" type="dt"/>
          </p:nvPr>
        </p:nvSpPr>
        <p:spPr>
          <a:xfrm>
            <a:off x="523875" y="17656529"/>
            <a:ext cx="1714500" cy="1014236"/>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6"/>
          <p:cNvSpPr txBox="1"/>
          <p:nvPr>
            <p:ph idx="12" type="sldNum"/>
          </p:nvPr>
        </p:nvSpPr>
        <p:spPr>
          <a:xfrm>
            <a:off x="5381625" y="17656529"/>
            <a:ext cx="1714500" cy="1014236"/>
          </a:xfrm>
          <a:prstGeom prst="rect">
            <a:avLst/>
          </a:prstGeom>
          <a:noFill/>
          <a:ln>
            <a:noFill/>
          </a:ln>
        </p:spPr>
        <p:txBody>
          <a:bodyPr anchorCtr="0" anchor="ctr" bIns="0" lIns="0" spcFirstLastPara="1" rIns="0" wrap="square" tIns="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s-CO"/>
              <a:t>‹#›</a:t>
            </a:fld>
            <a:endParaRPr b="0" i="0" sz="750" u="none" cap="none" strike="noStrike">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67" name="Shape 67"/>
        <p:cNvGrpSpPr/>
        <p:nvPr/>
      </p:nvGrpSpPr>
      <p:grpSpPr>
        <a:xfrm>
          <a:off x="0" y="0"/>
          <a:ext cx="0" cy="0"/>
          <a:chOff x="0" y="0"/>
          <a:chExt cx="0" cy="0"/>
        </a:xfrm>
      </p:grpSpPr>
      <p:sp>
        <p:nvSpPr>
          <p:cNvPr id="68" name="Google Shape;68;p15"/>
          <p:cNvSpPr txBox="1"/>
          <p:nvPr>
            <p:ph type="title"/>
          </p:nvPr>
        </p:nvSpPr>
        <p:spPr>
          <a:xfrm>
            <a:off x="524868" y="1270000"/>
            <a:ext cx="2457648" cy="44450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000"/>
              <a:buFont typeface="Calibri"/>
              <a:buNone/>
              <a:defRPr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5"/>
          <p:cNvSpPr txBox="1"/>
          <p:nvPr>
            <p:ph idx="1" type="body"/>
          </p:nvPr>
        </p:nvSpPr>
        <p:spPr>
          <a:xfrm>
            <a:off x="3239493" y="2742849"/>
            <a:ext cx="3857625" cy="13537847"/>
          </a:xfrm>
          <a:prstGeom prst="rect">
            <a:avLst/>
          </a:prstGeom>
          <a:noFill/>
          <a:ln>
            <a:noFill/>
          </a:ln>
        </p:spPr>
        <p:txBody>
          <a:bodyPr anchorCtr="0" anchor="t" bIns="45700" lIns="91425" spcFirstLastPara="1" rIns="91425" wrap="square" tIns="45700">
            <a:normAutofit/>
          </a:bodyPr>
          <a:lstStyle>
            <a:lvl1pPr indent="-355600" lvl="0" marL="457200" algn="l">
              <a:lnSpc>
                <a:spcPct val="90000"/>
              </a:lnSpc>
              <a:spcBef>
                <a:spcPts val="625"/>
              </a:spcBef>
              <a:spcAft>
                <a:spcPts val="0"/>
              </a:spcAft>
              <a:buClr>
                <a:schemeClr val="dk1"/>
              </a:buClr>
              <a:buSzPts val="2000"/>
              <a:buChar char="•"/>
              <a:defRPr sz="2000"/>
            </a:lvl1pPr>
            <a:lvl2pPr indent="-339725" lvl="1" marL="914400" algn="l">
              <a:lnSpc>
                <a:spcPct val="90000"/>
              </a:lnSpc>
              <a:spcBef>
                <a:spcPts val="313"/>
              </a:spcBef>
              <a:spcAft>
                <a:spcPts val="0"/>
              </a:spcAft>
              <a:buClr>
                <a:schemeClr val="dk1"/>
              </a:buClr>
              <a:buSzPts val="1750"/>
              <a:buChar char="•"/>
              <a:defRPr sz="1750"/>
            </a:lvl2pPr>
            <a:lvl3pPr indent="-323850" lvl="2" marL="1371600" algn="l">
              <a:lnSpc>
                <a:spcPct val="90000"/>
              </a:lnSpc>
              <a:spcBef>
                <a:spcPts val="313"/>
              </a:spcBef>
              <a:spcAft>
                <a:spcPts val="0"/>
              </a:spcAft>
              <a:buClr>
                <a:schemeClr val="dk1"/>
              </a:buClr>
              <a:buSzPts val="1500"/>
              <a:buChar char="•"/>
              <a:defRPr sz="1500"/>
            </a:lvl3pPr>
            <a:lvl4pPr indent="-307975" lvl="3" marL="1828800" algn="l">
              <a:lnSpc>
                <a:spcPct val="90000"/>
              </a:lnSpc>
              <a:spcBef>
                <a:spcPts val="313"/>
              </a:spcBef>
              <a:spcAft>
                <a:spcPts val="0"/>
              </a:spcAft>
              <a:buClr>
                <a:schemeClr val="dk1"/>
              </a:buClr>
              <a:buSzPts val="1250"/>
              <a:buChar char="•"/>
              <a:defRPr sz="1250"/>
            </a:lvl4pPr>
            <a:lvl5pPr indent="-307975" lvl="4" marL="2286000" algn="l">
              <a:lnSpc>
                <a:spcPct val="90000"/>
              </a:lnSpc>
              <a:spcBef>
                <a:spcPts val="313"/>
              </a:spcBef>
              <a:spcAft>
                <a:spcPts val="0"/>
              </a:spcAft>
              <a:buClr>
                <a:schemeClr val="dk1"/>
              </a:buClr>
              <a:buSzPts val="1250"/>
              <a:buChar char="•"/>
              <a:defRPr sz="1250"/>
            </a:lvl5pPr>
            <a:lvl6pPr indent="-307975" lvl="5" marL="2743200" algn="l">
              <a:lnSpc>
                <a:spcPct val="90000"/>
              </a:lnSpc>
              <a:spcBef>
                <a:spcPts val="313"/>
              </a:spcBef>
              <a:spcAft>
                <a:spcPts val="0"/>
              </a:spcAft>
              <a:buClr>
                <a:schemeClr val="dk1"/>
              </a:buClr>
              <a:buSzPts val="1250"/>
              <a:buChar char="•"/>
              <a:defRPr sz="1250"/>
            </a:lvl6pPr>
            <a:lvl7pPr indent="-307975" lvl="6" marL="3200400" algn="l">
              <a:lnSpc>
                <a:spcPct val="90000"/>
              </a:lnSpc>
              <a:spcBef>
                <a:spcPts val="313"/>
              </a:spcBef>
              <a:spcAft>
                <a:spcPts val="0"/>
              </a:spcAft>
              <a:buClr>
                <a:schemeClr val="dk1"/>
              </a:buClr>
              <a:buSzPts val="1250"/>
              <a:buChar char="•"/>
              <a:defRPr sz="1250"/>
            </a:lvl7pPr>
            <a:lvl8pPr indent="-307975" lvl="7" marL="3657600" algn="l">
              <a:lnSpc>
                <a:spcPct val="90000"/>
              </a:lnSpc>
              <a:spcBef>
                <a:spcPts val="313"/>
              </a:spcBef>
              <a:spcAft>
                <a:spcPts val="0"/>
              </a:spcAft>
              <a:buClr>
                <a:schemeClr val="dk1"/>
              </a:buClr>
              <a:buSzPts val="1250"/>
              <a:buChar char="•"/>
              <a:defRPr sz="1250"/>
            </a:lvl8pPr>
            <a:lvl9pPr indent="-307975" lvl="8" marL="4114800" algn="l">
              <a:lnSpc>
                <a:spcPct val="90000"/>
              </a:lnSpc>
              <a:spcBef>
                <a:spcPts val="313"/>
              </a:spcBef>
              <a:spcAft>
                <a:spcPts val="0"/>
              </a:spcAft>
              <a:buClr>
                <a:schemeClr val="dk1"/>
              </a:buClr>
              <a:buSzPts val="1250"/>
              <a:buChar char="•"/>
              <a:defRPr sz="1250"/>
            </a:lvl9pPr>
          </a:lstStyle>
          <a:p/>
        </p:txBody>
      </p:sp>
      <p:sp>
        <p:nvSpPr>
          <p:cNvPr id="70" name="Google Shape;70;p15"/>
          <p:cNvSpPr txBox="1"/>
          <p:nvPr>
            <p:ph idx="2" type="body"/>
          </p:nvPr>
        </p:nvSpPr>
        <p:spPr>
          <a:xfrm>
            <a:off x="524868" y="5715000"/>
            <a:ext cx="2457648" cy="1058774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625"/>
              </a:spcBef>
              <a:spcAft>
                <a:spcPts val="0"/>
              </a:spcAft>
              <a:buClr>
                <a:schemeClr val="dk1"/>
              </a:buClr>
              <a:buSzPts val="1000"/>
              <a:buNone/>
              <a:defRPr sz="1000"/>
            </a:lvl1pPr>
            <a:lvl2pPr indent="-228600" lvl="1" marL="914400" algn="l">
              <a:lnSpc>
                <a:spcPct val="90000"/>
              </a:lnSpc>
              <a:spcBef>
                <a:spcPts val="313"/>
              </a:spcBef>
              <a:spcAft>
                <a:spcPts val="0"/>
              </a:spcAft>
              <a:buClr>
                <a:schemeClr val="dk1"/>
              </a:buClr>
              <a:buSzPts val="875"/>
              <a:buNone/>
              <a:defRPr sz="875"/>
            </a:lvl2pPr>
            <a:lvl3pPr indent="-228600" lvl="2" marL="1371600" algn="l">
              <a:lnSpc>
                <a:spcPct val="90000"/>
              </a:lnSpc>
              <a:spcBef>
                <a:spcPts val="313"/>
              </a:spcBef>
              <a:spcAft>
                <a:spcPts val="0"/>
              </a:spcAft>
              <a:buClr>
                <a:schemeClr val="dk1"/>
              </a:buClr>
              <a:buSzPts val="750"/>
              <a:buNone/>
              <a:defRPr sz="750"/>
            </a:lvl3pPr>
            <a:lvl4pPr indent="-228600" lvl="3" marL="1828800" algn="l">
              <a:lnSpc>
                <a:spcPct val="90000"/>
              </a:lnSpc>
              <a:spcBef>
                <a:spcPts val="313"/>
              </a:spcBef>
              <a:spcAft>
                <a:spcPts val="0"/>
              </a:spcAft>
              <a:buClr>
                <a:schemeClr val="dk1"/>
              </a:buClr>
              <a:buSzPts val="625"/>
              <a:buNone/>
              <a:defRPr sz="625"/>
            </a:lvl4pPr>
            <a:lvl5pPr indent="-228600" lvl="4" marL="2286000" algn="l">
              <a:lnSpc>
                <a:spcPct val="90000"/>
              </a:lnSpc>
              <a:spcBef>
                <a:spcPts val="313"/>
              </a:spcBef>
              <a:spcAft>
                <a:spcPts val="0"/>
              </a:spcAft>
              <a:buClr>
                <a:schemeClr val="dk1"/>
              </a:buClr>
              <a:buSzPts val="625"/>
              <a:buNone/>
              <a:defRPr sz="625"/>
            </a:lvl5pPr>
            <a:lvl6pPr indent="-228600" lvl="5" marL="2743200" algn="l">
              <a:lnSpc>
                <a:spcPct val="90000"/>
              </a:lnSpc>
              <a:spcBef>
                <a:spcPts val="313"/>
              </a:spcBef>
              <a:spcAft>
                <a:spcPts val="0"/>
              </a:spcAft>
              <a:buClr>
                <a:schemeClr val="dk1"/>
              </a:buClr>
              <a:buSzPts val="625"/>
              <a:buNone/>
              <a:defRPr sz="625"/>
            </a:lvl6pPr>
            <a:lvl7pPr indent="-228600" lvl="6" marL="3200400" algn="l">
              <a:lnSpc>
                <a:spcPct val="90000"/>
              </a:lnSpc>
              <a:spcBef>
                <a:spcPts val="313"/>
              </a:spcBef>
              <a:spcAft>
                <a:spcPts val="0"/>
              </a:spcAft>
              <a:buClr>
                <a:schemeClr val="dk1"/>
              </a:buClr>
              <a:buSzPts val="625"/>
              <a:buNone/>
              <a:defRPr sz="625"/>
            </a:lvl7pPr>
            <a:lvl8pPr indent="-228600" lvl="7" marL="3657600" algn="l">
              <a:lnSpc>
                <a:spcPct val="90000"/>
              </a:lnSpc>
              <a:spcBef>
                <a:spcPts val="313"/>
              </a:spcBef>
              <a:spcAft>
                <a:spcPts val="0"/>
              </a:spcAft>
              <a:buClr>
                <a:schemeClr val="dk1"/>
              </a:buClr>
              <a:buSzPts val="625"/>
              <a:buNone/>
              <a:defRPr sz="625"/>
            </a:lvl8pPr>
            <a:lvl9pPr indent="-228600" lvl="8" marL="4114800" algn="l">
              <a:lnSpc>
                <a:spcPct val="90000"/>
              </a:lnSpc>
              <a:spcBef>
                <a:spcPts val="313"/>
              </a:spcBef>
              <a:spcAft>
                <a:spcPts val="0"/>
              </a:spcAft>
              <a:buClr>
                <a:schemeClr val="dk1"/>
              </a:buClr>
              <a:buSzPts val="625"/>
              <a:buNone/>
              <a:defRPr sz="625"/>
            </a:lvl9pPr>
          </a:lstStyle>
          <a:p/>
        </p:txBody>
      </p:sp>
      <p:sp>
        <p:nvSpPr>
          <p:cNvPr id="71" name="Google Shape;71;p15"/>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5"/>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5"/>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74" name="Shape 74"/>
        <p:cNvGrpSpPr/>
        <p:nvPr/>
      </p:nvGrpSpPr>
      <p:grpSpPr>
        <a:xfrm>
          <a:off x="0" y="0"/>
          <a:ext cx="0" cy="0"/>
          <a:chOff x="0" y="0"/>
          <a:chExt cx="0" cy="0"/>
        </a:xfrm>
      </p:grpSpPr>
      <p:sp>
        <p:nvSpPr>
          <p:cNvPr id="75" name="Google Shape;75;p16"/>
          <p:cNvSpPr txBox="1"/>
          <p:nvPr>
            <p:ph type="title"/>
          </p:nvPr>
        </p:nvSpPr>
        <p:spPr>
          <a:xfrm>
            <a:off x="524868" y="1270000"/>
            <a:ext cx="2457648" cy="44450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000"/>
              <a:buFont typeface="Calibri"/>
              <a:buNone/>
              <a:defRPr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6"/>
          <p:cNvSpPr/>
          <p:nvPr>
            <p:ph idx="2" type="pic"/>
          </p:nvPr>
        </p:nvSpPr>
        <p:spPr>
          <a:xfrm>
            <a:off x="3239493" y="2742849"/>
            <a:ext cx="3857625" cy="13537847"/>
          </a:xfrm>
          <a:prstGeom prst="rect">
            <a:avLst/>
          </a:prstGeom>
          <a:noFill/>
          <a:ln>
            <a:noFill/>
          </a:ln>
        </p:spPr>
      </p:sp>
      <p:sp>
        <p:nvSpPr>
          <p:cNvPr id="77" name="Google Shape;77;p16"/>
          <p:cNvSpPr txBox="1"/>
          <p:nvPr>
            <p:ph idx="1" type="body"/>
          </p:nvPr>
        </p:nvSpPr>
        <p:spPr>
          <a:xfrm>
            <a:off x="524868" y="5715000"/>
            <a:ext cx="2457648" cy="1058774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625"/>
              </a:spcBef>
              <a:spcAft>
                <a:spcPts val="0"/>
              </a:spcAft>
              <a:buClr>
                <a:schemeClr val="dk1"/>
              </a:buClr>
              <a:buSzPts val="1000"/>
              <a:buNone/>
              <a:defRPr sz="1000"/>
            </a:lvl1pPr>
            <a:lvl2pPr indent="-228600" lvl="1" marL="914400" algn="l">
              <a:lnSpc>
                <a:spcPct val="90000"/>
              </a:lnSpc>
              <a:spcBef>
                <a:spcPts val="313"/>
              </a:spcBef>
              <a:spcAft>
                <a:spcPts val="0"/>
              </a:spcAft>
              <a:buClr>
                <a:schemeClr val="dk1"/>
              </a:buClr>
              <a:buSzPts val="875"/>
              <a:buNone/>
              <a:defRPr sz="875"/>
            </a:lvl2pPr>
            <a:lvl3pPr indent="-228600" lvl="2" marL="1371600" algn="l">
              <a:lnSpc>
                <a:spcPct val="90000"/>
              </a:lnSpc>
              <a:spcBef>
                <a:spcPts val="313"/>
              </a:spcBef>
              <a:spcAft>
                <a:spcPts val="0"/>
              </a:spcAft>
              <a:buClr>
                <a:schemeClr val="dk1"/>
              </a:buClr>
              <a:buSzPts val="750"/>
              <a:buNone/>
              <a:defRPr sz="750"/>
            </a:lvl3pPr>
            <a:lvl4pPr indent="-228600" lvl="3" marL="1828800" algn="l">
              <a:lnSpc>
                <a:spcPct val="90000"/>
              </a:lnSpc>
              <a:spcBef>
                <a:spcPts val="313"/>
              </a:spcBef>
              <a:spcAft>
                <a:spcPts val="0"/>
              </a:spcAft>
              <a:buClr>
                <a:schemeClr val="dk1"/>
              </a:buClr>
              <a:buSzPts val="625"/>
              <a:buNone/>
              <a:defRPr sz="625"/>
            </a:lvl4pPr>
            <a:lvl5pPr indent="-228600" lvl="4" marL="2286000" algn="l">
              <a:lnSpc>
                <a:spcPct val="90000"/>
              </a:lnSpc>
              <a:spcBef>
                <a:spcPts val="313"/>
              </a:spcBef>
              <a:spcAft>
                <a:spcPts val="0"/>
              </a:spcAft>
              <a:buClr>
                <a:schemeClr val="dk1"/>
              </a:buClr>
              <a:buSzPts val="625"/>
              <a:buNone/>
              <a:defRPr sz="625"/>
            </a:lvl5pPr>
            <a:lvl6pPr indent="-228600" lvl="5" marL="2743200" algn="l">
              <a:lnSpc>
                <a:spcPct val="90000"/>
              </a:lnSpc>
              <a:spcBef>
                <a:spcPts val="313"/>
              </a:spcBef>
              <a:spcAft>
                <a:spcPts val="0"/>
              </a:spcAft>
              <a:buClr>
                <a:schemeClr val="dk1"/>
              </a:buClr>
              <a:buSzPts val="625"/>
              <a:buNone/>
              <a:defRPr sz="625"/>
            </a:lvl6pPr>
            <a:lvl7pPr indent="-228600" lvl="6" marL="3200400" algn="l">
              <a:lnSpc>
                <a:spcPct val="90000"/>
              </a:lnSpc>
              <a:spcBef>
                <a:spcPts val="313"/>
              </a:spcBef>
              <a:spcAft>
                <a:spcPts val="0"/>
              </a:spcAft>
              <a:buClr>
                <a:schemeClr val="dk1"/>
              </a:buClr>
              <a:buSzPts val="625"/>
              <a:buNone/>
              <a:defRPr sz="625"/>
            </a:lvl7pPr>
            <a:lvl8pPr indent="-228600" lvl="7" marL="3657600" algn="l">
              <a:lnSpc>
                <a:spcPct val="90000"/>
              </a:lnSpc>
              <a:spcBef>
                <a:spcPts val="313"/>
              </a:spcBef>
              <a:spcAft>
                <a:spcPts val="0"/>
              </a:spcAft>
              <a:buClr>
                <a:schemeClr val="dk1"/>
              </a:buClr>
              <a:buSzPts val="625"/>
              <a:buNone/>
              <a:defRPr sz="625"/>
            </a:lvl8pPr>
            <a:lvl9pPr indent="-228600" lvl="8" marL="4114800" algn="l">
              <a:lnSpc>
                <a:spcPct val="90000"/>
              </a:lnSpc>
              <a:spcBef>
                <a:spcPts val="313"/>
              </a:spcBef>
              <a:spcAft>
                <a:spcPts val="0"/>
              </a:spcAft>
              <a:buClr>
                <a:schemeClr val="dk1"/>
              </a:buClr>
              <a:buSzPts val="625"/>
              <a:buNone/>
              <a:defRPr sz="625"/>
            </a:lvl9pPr>
          </a:lstStyle>
          <a:p/>
        </p:txBody>
      </p:sp>
      <p:sp>
        <p:nvSpPr>
          <p:cNvPr id="78" name="Google Shape;78;p16"/>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6"/>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6"/>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81" name="Shape 81"/>
        <p:cNvGrpSpPr/>
        <p:nvPr/>
      </p:nvGrpSpPr>
      <p:grpSpPr>
        <a:xfrm>
          <a:off x="0" y="0"/>
          <a:ext cx="0" cy="0"/>
          <a:chOff x="0" y="0"/>
          <a:chExt cx="0" cy="0"/>
        </a:xfrm>
      </p:grpSpPr>
      <p:sp>
        <p:nvSpPr>
          <p:cNvPr id="82" name="Google Shape;82;p17"/>
          <p:cNvSpPr txBox="1"/>
          <p:nvPr>
            <p:ph type="title"/>
          </p:nvPr>
        </p:nvSpPr>
        <p:spPr>
          <a:xfrm>
            <a:off x="523875" y="1014238"/>
            <a:ext cx="6572250" cy="36821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7"/>
          <p:cNvSpPr txBox="1"/>
          <p:nvPr>
            <p:ph idx="1" type="body"/>
          </p:nvPr>
        </p:nvSpPr>
        <p:spPr>
          <a:xfrm rot="5400000">
            <a:off x="-2233525" y="7828581"/>
            <a:ext cx="12087050" cy="65722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625"/>
              </a:spcBef>
              <a:spcAft>
                <a:spcPts val="0"/>
              </a:spcAft>
              <a:buClr>
                <a:schemeClr val="dk1"/>
              </a:buClr>
              <a:buSzPts val="1800"/>
              <a:buChar char="•"/>
              <a:defRPr/>
            </a:lvl1pPr>
            <a:lvl2pPr indent="-342900" lvl="1" marL="914400" algn="l">
              <a:lnSpc>
                <a:spcPct val="90000"/>
              </a:lnSpc>
              <a:spcBef>
                <a:spcPts val="313"/>
              </a:spcBef>
              <a:spcAft>
                <a:spcPts val="0"/>
              </a:spcAft>
              <a:buClr>
                <a:schemeClr val="dk1"/>
              </a:buClr>
              <a:buSzPts val="1800"/>
              <a:buChar char="•"/>
              <a:defRPr/>
            </a:lvl2pPr>
            <a:lvl3pPr indent="-342900" lvl="2" marL="1371600" algn="l">
              <a:lnSpc>
                <a:spcPct val="90000"/>
              </a:lnSpc>
              <a:spcBef>
                <a:spcPts val="313"/>
              </a:spcBef>
              <a:spcAft>
                <a:spcPts val="0"/>
              </a:spcAft>
              <a:buClr>
                <a:schemeClr val="dk1"/>
              </a:buClr>
              <a:buSzPts val="1800"/>
              <a:buChar char="•"/>
              <a:defRPr/>
            </a:lvl3pPr>
            <a:lvl4pPr indent="-342900" lvl="3" marL="1828800" algn="l">
              <a:lnSpc>
                <a:spcPct val="90000"/>
              </a:lnSpc>
              <a:spcBef>
                <a:spcPts val="313"/>
              </a:spcBef>
              <a:spcAft>
                <a:spcPts val="0"/>
              </a:spcAft>
              <a:buClr>
                <a:schemeClr val="dk1"/>
              </a:buClr>
              <a:buSzPts val="1800"/>
              <a:buChar char="•"/>
              <a:defRPr/>
            </a:lvl4pPr>
            <a:lvl5pPr indent="-342900" lvl="4" marL="2286000" algn="l">
              <a:lnSpc>
                <a:spcPct val="90000"/>
              </a:lnSpc>
              <a:spcBef>
                <a:spcPts val="313"/>
              </a:spcBef>
              <a:spcAft>
                <a:spcPts val="0"/>
              </a:spcAft>
              <a:buClr>
                <a:schemeClr val="dk1"/>
              </a:buClr>
              <a:buSzPts val="1800"/>
              <a:buChar char="•"/>
              <a:defRPr/>
            </a:lvl5pPr>
            <a:lvl6pPr indent="-342900" lvl="5" marL="2743200" algn="l">
              <a:lnSpc>
                <a:spcPct val="90000"/>
              </a:lnSpc>
              <a:spcBef>
                <a:spcPts val="313"/>
              </a:spcBef>
              <a:spcAft>
                <a:spcPts val="0"/>
              </a:spcAft>
              <a:buClr>
                <a:schemeClr val="dk1"/>
              </a:buClr>
              <a:buSzPts val="1800"/>
              <a:buChar char="•"/>
              <a:defRPr/>
            </a:lvl6pPr>
            <a:lvl7pPr indent="-342900" lvl="6" marL="3200400" algn="l">
              <a:lnSpc>
                <a:spcPct val="90000"/>
              </a:lnSpc>
              <a:spcBef>
                <a:spcPts val="313"/>
              </a:spcBef>
              <a:spcAft>
                <a:spcPts val="0"/>
              </a:spcAft>
              <a:buClr>
                <a:schemeClr val="dk1"/>
              </a:buClr>
              <a:buSzPts val="1800"/>
              <a:buChar char="•"/>
              <a:defRPr/>
            </a:lvl7pPr>
            <a:lvl8pPr indent="-342900" lvl="7" marL="3657600" algn="l">
              <a:lnSpc>
                <a:spcPct val="90000"/>
              </a:lnSpc>
              <a:spcBef>
                <a:spcPts val="313"/>
              </a:spcBef>
              <a:spcAft>
                <a:spcPts val="0"/>
              </a:spcAft>
              <a:buClr>
                <a:schemeClr val="dk1"/>
              </a:buClr>
              <a:buSzPts val="1800"/>
              <a:buChar char="•"/>
              <a:defRPr/>
            </a:lvl8pPr>
            <a:lvl9pPr indent="-342900" lvl="8" marL="4114800" algn="l">
              <a:lnSpc>
                <a:spcPct val="90000"/>
              </a:lnSpc>
              <a:spcBef>
                <a:spcPts val="313"/>
              </a:spcBef>
              <a:spcAft>
                <a:spcPts val="0"/>
              </a:spcAft>
              <a:buClr>
                <a:schemeClr val="dk1"/>
              </a:buClr>
              <a:buSzPts val="1800"/>
              <a:buChar char="•"/>
              <a:defRPr/>
            </a:lvl9pPr>
          </a:lstStyle>
          <a:p/>
        </p:txBody>
      </p:sp>
      <p:sp>
        <p:nvSpPr>
          <p:cNvPr id="84" name="Google Shape;84;p17"/>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7"/>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7"/>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87" name="Shape 87"/>
        <p:cNvGrpSpPr/>
        <p:nvPr/>
      </p:nvGrpSpPr>
      <p:grpSpPr>
        <a:xfrm>
          <a:off x="0" y="0"/>
          <a:ext cx="0" cy="0"/>
          <a:chOff x="0" y="0"/>
          <a:chExt cx="0" cy="0"/>
        </a:xfrm>
      </p:grpSpPr>
      <p:sp>
        <p:nvSpPr>
          <p:cNvPr id="88" name="Google Shape;88;p18"/>
          <p:cNvSpPr txBox="1"/>
          <p:nvPr>
            <p:ph type="title"/>
          </p:nvPr>
        </p:nvSpPr>
        <p:spPr>
          <a:xfrm rot="5400000">
            <a:off x="-1797404" y="8264702"/>
            <a:ext cx="16143994" cy="16430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8"/>
          <p:cNvSpPr txBox="1"/>
          <p:nvPr>
            <p:ph idx="1" type="body"/>
          </p:nvPr>
        </p:nvSpPr>
        <p:spPr>
          <a:xfrm rot="5400000">
            <a:off x="-5131153" y="6669264"/>
            <a:ext cx="16143994" cy="48339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625"/>
              </a:spcBef>
              <a:spcAft>
                <a:spcPts val="0"/>
              </a:spcAft>
              <a:buClr>
                <a:schemeClr val="dk1"/>
              </a:buClr>
              <a:buSzPts val="1800"/>
              <a:buChar char="•"/>
              <a:defRPr/>
            </a:lvl1pPr>
            <a:lvl2pPr indent="-342900" lvl="1" marL="914400" algn="l">
              <a:lnSpc>
                <a:spcPct val="90000"/>
              </a:lnSpc>
              <a:spcBef>
                <a:spcPts val="313"/>
              </a:spcBef>
              <a:spcAft>
                <a:spcPts val="0"/>
              </a:spcAft>
              <a:buClr>
                <a:schemeClr val="dk1"/>
              </a:buClr>
              <a:buSzPts val="1800"/>
              <a:buChar char="•"/>
              <a:defRPr/>
            </a:lvl2pPr>
            <a:lvl3pPr indent="-342900" lvl="2" marL="1371600" algn="l">
              <a:lnSpc>
                <a:spcPct val="90000"/>
              </a:lnSpc>
              <a:spcBef>
                <a:spcPts val="313"/>
              </a:spcBef>
              <a:spcAft>
                <a:spcPts val="0"/>
              </a:spcAft>
              <a:buClr>
                <a:schemeClr val="dk1"/>
              </a:buClr>
              <a:buSzPts val="1800"/>
              <a:buChar char="•"/>
              <a:defRPr/>
            </a:lvl3pPr>
            <a:lvl4pPr indent="-342900" lvl="3" marL="1828800" algn="l">
              <a:lnSpc>
                <a:spcPct val="90000"/>
              </a:lnSpc>
              <a:spcBef>
                <a:spcPts val="313"/>
              </a:spcBef>
              <a:spcAft>
                <a:spcPts val="0"/>
              </a:spcAft>
              <a:buClr>
                <a:schemeClr val="dk1"/>
              </a:buClr>
              <a:buSzPts val="1800"/>
              <a:buChar char="•"/>
              <a:defRPr/>
            </a:lvl4pPr>
            <a:lvl5pPr indent="-342900" lvl="4" marL="2286000" algn="l">
              <a:lnSpc>
                <a:spcPct val="90000"/>
              </a:lnSpc>
              <a:spcBef>
                <a:spcPts val="313"/>
              </a:spcBef>
              <a:spcAft>
                <a:spcPts val="0"/>
              </a:spcAft>
              <a:buClr>
                <a:schemeClr val="dk1"/>
              </a:buClr>
              <a:buSzPts val="1800"/>
              <a:buChar char="•"/>
              <a:defRPr/>
            </a:lvl5pPr>
            <a:lvl6pPr indent="-342900" lvl="5" marL="2743200" algn="l">
              <a:lnSpc>
                <a:spcPct val="90000"/>
              </a:lnSpc>
              <a:spcBef>
                <a:spcPts val="313"/>
              </a:spcBef>
              <a:spcAft>
                <a:spcPts val="0"/>
              </a:spcAft>
              <a:buClr>
                <a:schemeClr val="dk1"/>
              </a:buClr>
              <a:buSzPts val="1800"/>
              <a:buChar char="•"/>
              <a:defRPr/>
            </a:lvl6pPr>
            <a:lvl7pPr indent="-342900" lvl="6" marL="3200400" algn="l">
              <a:lnSpc>
                <a:spcPct val="90000"/>
              </a:lnSpc>
              <a:spcBef>
                <a:spcPts val="313"/>
              </a:spcBef>
              <a:spcAft>
                <a:spcPts val="0"/>
              </a:spcAft>
              <a:buClr>
                <a:schemeClr val="dk1"/>
              </a:buClr>
              <a:buSzPts val="1800"/>
              <a:buChar char="•"/>
              <a:defRPr/>
            </a:lvl7pPr>
            <a:lvl8pPr indent="-342900" lvl="7" marL="3657600" algn="l">
              <a:lnSpc>
                <a:spcPct val="90000"/>
              </a:lnSpc>
              <a:spcBef>
                <a:spcPts val="313"/>
              </a:spcBef>
              <a:spcAft>
                <a:spcPts val="0"/>
              </a:spcAft>
              <a:buClr>
                <a:schemeClr val="dk1"/>
              </a:buClr>
              <a:buSzPts val="1800"/>
              <a:buChar char="•"/>
              <a:defRPr/>
            </a:lvl8pPr>
            <a:lvl9pPr indent="-342900" lvl="8" marL="4114800" algn="l">
              <a:lnSpc>
                <a:spcPct val="90000"/>
              </a:lnSpc>
              <a:spcBef>
                <a:spcPts val="313"/>
              </a:spcBef>
              <a:spcAft>
                <a:spcPts val="0"/>
              </a:spcAft>
              <a:buClr>
                <a:schemeClr val="dk1"/>
              </a:buClr>
              <a:buSzPts val="1800"/>
              <a:buChar char="•"/>
              <a:defRPr/>
            </a:lvl9pPr>
          </a:lstStyle>
          <a:p/>
        </p:txBody>
      </p:sp>
      <p:sp>
        <p:nvSpPr>
          <p:cNvPr id="90" name="Google Shape;90;p18"/>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8"/>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8"/>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20" name="Shape 20"/>
        <p:cNvGrpSpPr/>
        <p:nvPr/>
      </p:nvGrpSpPr>
      <p:grpSpPr>
        <a:xfrm>
          <a:off x="0" y="0"/>
          <a:ext cx="0" cy="0"/>
          <a:chOff x="0" y="0"/>
          <a:chExt cx="0" cy="0"/>
        </a:xfrm>
      </p:grpSpPr>
      <p:sp>
        <p:nvSpPr>
          <p:cNvPr id="21" name="Google Shape;21;p7"/>
          <p:cNvSpPr txBox="1"/>
          <p:nvPr>
            <p:ph idx="11" type="ftr"/>
          </p:nvPr>
        </p:nvSpPr>
        <p:spPr>
          <a:xfrm>
            <a:off x="2524125" y="17656529"/>
            <a:ext cx="2571750" cy="1014236"/>
          </a:xfrm>
          <a:prstGeom prst="rect">
            <a:avLst/>
          </a:prstGeom>
          <a:noFill/>
          <a:ln>
            <a:noFill/>
          </a:ln>
        </p:spPr>
        <p:txBody>
          <a:bodyPr anchorCtr="0" anchor="ctr" bIns="0" lIns="0" spcFirstLastPara="1" rIns="0" wrap="square" tIns="0">
            <a:no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7"/>
          <p:cNvSpPr txBox="1"/>
          <p:nvPr>
            <p:ph idx="10" type="dt"/>
          </p:nvPr>
        </p:nvSpPr>
        <p:spPr>
          <a:xfrm>
            <a:off x="523875" y="17656529"/>
            <a:ext cx="1714500" cy="1014236"/>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7"/>
          <p:cNvSpPr txBox="1"/>
          <p:nvPr>
            <p:ph idx="12" type="sldNum"/>
          </p:nvPr>
        </p:nvSpPr>
        <p:spPr>
          <a:xfrm>
            <a:off x="5381625" y="17656529"/>
            <a:ext cx="1714500" cy="1014236"/>
          </a:xfrm>
          <a:prstGeom prst="rect">
            <a:avLst/>
          </a:prstGeom>
          <a:noFill/>
          <a:ln>
            <a:noFill/>
          </a:ln>
        </p:spPr>
        <p:txBody>
          <a:bodyPr anchorCtr="0" anchor="ctr" bIns="0" lIns="0" spcFirstLastPara="1" rIns="0" wrap="square" tIns="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s-CO"/>
              <a:t>‹#›</a:t>
            </a:fld>
            <a:endParaRPr sz="75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24" name="Shape 24"/>
        <p:cNvGrpSpPr/>
        <p:nvPr/>
      </p:nvGrpSpPr>
      <p:grpSpPr>
        <a:xfrm>
          <a:off x="0" y="0"/>
          <a:ext cx="0" cy="0"/>
          <a:chOff x="0" y="0"/>
          <a:chExt cx="0" cy="0"/>
        </a:xfrm>
      </p:grpSpPr>
      <p:sp>
        <p:nvSpPr>
          <p:cNvPr id="25" name="Google Shape;25;p8"/>
          <p:cNvSpPr txBox="1"/>
          <p:nvPr>
            <p:ph type="ctrTitle"/>
          </p:nvPr>
        </p:nvSpPr>
        <p:spPr>
          <a:xfrm>
            <a:off x="952500" y="3117675"/>
            <a:ext cx="5715000" cy="6632222"/>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750"/>
              <a:buFont typeface="Calibri"/>
              <a:buNone/>
              <a:defRPr sz="375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8"/>
          <p:cNvSpPr txBox="1"/>
          <p:nvPr>
            <p:ph idx="1" type="subTitle"/>
          </p:nvPr>
        </p:nvSpPr>
        <p:spPr>
          <a:xfrm>
            <a:off x="952500" y="10005661"/>
            <a:ext cx="5715000" cy="4599339"/>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625"/>
              </a:spcBef>
              <a:spcAft>
                <a:spcPts val="0"/>
              </a:spcAft>
              <a:buClr>
                <a:schemeClr val="dk1"/>
              </a:buClr>
              <a:buSzPts val="1500"/>
              <a:buNone/>
              <a:defRPr sz="1500"/>
            </a:lvl1pPr>
            <a:lvl2pPr lvl="1" algn="ctr">
              <a:lnSpc>
                <a:spcPct val="90000"/>
              </a:lnSpc>
              <a:spcBef>
                <a:spcPts val="313"/>
              </a:spcBef>
              <a:spcAft>
                <a:spcPts val="0"/>
              </a:spcAft>
              <a:buClr>
                <a:schemeClr val="dk1"/>
              </a:buClr>
              <a:buSzPts val="1250"/>
              <a:buNone/>
              <a:defRPr sz="1250"/>
            </a:lvl2pPr>
            <a:lvl3pPr lvl="2" algn="ctr">
              <a:lnSpc>
                <a:spcPct val="90000"/>
              </a:lnSpc>
              <a:spcBef>
                <a:spcPts val="313"/>
              </a:spcBef>
              <a:spcAft>
                <a:spcPts val="0"/>
              </a:spcAft>
              <a:buClr>
                <a:schemeClr val="dk1"/>
              </a:buClr>
              <a:buSzPts val="1125"/>
              <a:buNone/>
              <a:defRPr sz="1125"/>
            </a:lvl3pPr>
            <a:lvl4pPr lvl="3" algn="ctr">
              <a:lnSpc>
                <a:spcPct val="90000"/>
              </a:lnSpc>
              <a:spcBef>
                <a:spcPts val="313"/>
              </a:spcBef>
              <a:spcAft>
                <a:spcPts val="0"/>
              </a:spcAft>
              <a:buClr>
                <a:schemeClr val="dk1"/>
              </a:buClr>
              <a:buSzPts val="1000"/>
              <a:buNone/>
              <a:defRPr sz="1000"/>
            </a:lvl4pPr>
            <a:lvl5pPr lvl="4" algn="ctr">
              <a:lnSpc>
                <a:spcPct val="90000"/>
              </a:lnSpc>
              <a:spcBef>
                <a:spcPts val="313"/>
              </a:spcBef>
              <a:spcAft>
                <a:spcPts val="0"/>
              </a:spcAft>
              <a:buClr>
                <a:schemeClr val="dk1"/>
              </a:buClr>
              <a:buSzPts val="1000"/>
              <a:buNone/>
              <a:defRPr sz="1000"/>
            </a:lvl5pPr>
            <a:lvl6pPr lvl="5" algn="ctr">
              <a:lnSpc>
                <a:spcPct val="90000"/>
              </a:lnSpc>
              <a:spcBef>
                <a:spcPts val="313"/>
              </a:spcBef>
              <a:spcAft>
                <a:spcPts val="0"/>
              </a:spcAft>
              <a:buClr>
                <a:schemeClr val="dk1"/>
              </a:buClr>
              <a:buSzPts val="1000"/>
              <a:buNone/>
              <a:defRPr sz="1000"/>
            </a:lvl6pPr>
            <a:lvl7pPr lvl="6" algn="ctr">
              <a:lnSpc>
                <a:spcPct val="90000"/>
              </a:lnSpc>
              <a:spcBef>
                <a:spcPts val="313"/>
              </a:spcBef>
              <a:spcAft>
                <a:spcPts val="0"/>
              </a:spcAft>
              <a:buClr>
                <a:schemeClr val="dk1"/>
              </a:buClr>
              <a:buSzPts val="1000"/>
              <a:buNone/>
              <a:defRPr sz="1000"/>
            </a:lvl7pPr>
            <a:lvl8pPr lvl="7" algn="ctr">
              <a:lnSpc>
                <a:spcPct val="90000"/>
              </a:lnSpc>
              <a:spcBef>
                <a:spcPts val="313"/>
              </a:spcBef>
              <a:spcAft>
                <a:spcPts val="0"/>
              </a:spcAft>
              <a:buClr>
                <a:schemeClr val="dk1"/>
              </a:buClr>
              <a:buSzPts val="1000"/>
              <a:buNone/>
              <a:defRPr sz="1000"/>
            </a:lvl8pPr>
            <a:lvl9pPr lvl="8" algn="ctr">
              <a:lnSpc>
                <a:spcPct val="90000"/>
              </a:lnSpc>
              <a:spcBef>
                <a:spcPts val="313"/>
              </a:spcBef>
              <a:spcAft>
                <a:spcPts val="0"/>
              </a:spcAft>
              <a:buClr>
                <a:schemeClr val="dk1"/>
              </a:buClr>
              <a:buSzPts val="1000"/>
              <a:buNone/>
              <a:defRPr sz="1000"/>
            </a:lvl9pPr>
          </a:lstStyle>
          <a:p/>
        </p:txBody>
      </p:sp>
      <p:sp>
        <p:nvSpPr>
          <p:cNvPr id="27" name="Google Shape;27;p8"/>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8"/>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8"/>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p:cSld name="Título y objetos">
    <p:spTree>
      <p:nvGrpSpPr>
        <p:cNvPr id="30" name="Shape 30"/>
        <p:cNvGrpSpPr/>
        <p:nvPr/>
      </p:nvGrpSpPr>
      <p:grpSpPr>
        <a:xfrm>
          <a:off x="0" y="0"/>
          <a:ext cx="0" cy="0"/>
          <a:chOff x="0" y="0"/>
          <a:chExt cx="0" cy="0"/>
        </a:xfrm>
      </p:grpSpPr>
      <p:sp>
        <p:nvSpPr>
          <p:cNvPr id="31" name="Google Shape;31;p9"/>
          <p:cNvSpPr txBox="1"/>
          <p:nvPr>
            <p:ph type="title"/>
          </p:nvPr>
        </p:nvSpPr>
        <p:spPr>
          <a:xfrm>
            <a:off x="523875" y="1014238"/>
            <a:ext cx="6572250" cy="36821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9"/>
          <p:cNvSpPr txBox="1"/>
          <p:nvPr>
            <p:ph idx="1" type="body"/>
          </p:nvPr>
        </p:nvSpPr>
        <p:spPr>
          <a:xfrm>
            <a:off x="523875" y="5071181"/>
            <a:ext cx="6572250" cy="120870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625"/>
              </a:spcBef>
              <a:spcAft>
                <a:spcPts val="0"/>
              </a:spcAft>
              <a:buClr>
                <a:schemeClr val="dk1"/>
              </a:buClr>
              <a:buSzPts val="1800"/>
              <a:buChar char="•"/>
              <a:defRPr/>
            </a:lvl1pPr>
            <a:lvl2pPr indent="-342900" lvl="1" marL="914400" algn="l">
              <a:lnSpc>
                <a:spcPct val="90000"/>
              </a:lnSpc>
              <a:spcBef>
                <a:spcPts val="313"/>
              </a:spcBef>
              <a:spcAft>
                <a:spcPts val="0"/>
              </a:spcAft>
              <a:buClr>
                <a:schemeClr val="dk1"/>
              </a:buClr>
              <a:buSzPts val="1800"/>
              <a:buChar char="•"/>
              <a:defRPr/>
            </a:lvl2pPr>
            <a:lvl3pPr indent="-342900" lvl="2" marL="1371600" algn="l">
              <a:lnSpc>
                <a:spcPct val="90000"/>
              </a:lnSpc>
              <a:spcBef>
                <a:spcPts val="313"/>
              </a:spcBef>
              <a:spcAft>
                <a:spcPts val="0"/>
              </a:spcAft>
              <a:buClr>
                <a:schemeClr val="dk1"/>
              </a:buClr>
              <a:buSzPts val="1800"/>
              <a:buChar char="•"/>
              <a:defRPr/>
            </a:lvl3pPr>
            <a:lvl4pPr indent="-342900" lvl="3" marL="1828800" algn="l">
              <a:lnSpc>
                <a:spcPct val="90000"/>
              </a:lnSpc>
              <a:spcBef>
                <a:spcPts val="313"/>
              </a:spcBef>
              <a:spcAft>
                <a:spcPts val="0"/>
              </a:spcAft>
              <a:buClr>
                <a:schemeClr val="dk1"/>
              </a:buClr>
              <a:buSzPts val="1800"/>
              <a:buChar char="•"/>
              <a:defRPr/>
            </a:lvl4pPr>
            <a:lvl5pPr indent="-342900" lvl="4" marL="2286000" algn="l">
              <a:lnSpc>
                <a:spcPct val="90000"/>
              </a:lnSpc>
              <a:spcBef>
                <a:spcPts val="313"/>
              </a:spcBef>
              <a:spcAft>
                <a:spcPts val="0"/>
              </a:spcAft>
              <a:buClr>
                <a:schemeClr val="dk1"/>
              </a:buClr>
              <a:buSzPts val="1800"/>
              <a:buChar char="•"/>
              <a:defRPr/>
            </a:lvl5pPr>
            <a:lvl6pPr indent="-342900" lvl="5" marL="2743200" algn="l">
              <a:lnSpc>
                <a:spcPct val="90000"/>
              </a:lnSpc>
              <a:spcBef>
                <a:spcPts val="313"/>
              </a:spcBef>
              <a:spcAft>
                <a:spcPts val="0"/>
              </a:spcAft>
              <a:buClr>
                <a:schemeClr val="dk1"/>
              </a:buClr>
              <a:buSzPts val="1800"/>
              <a:buChar char="•"/>
              <a:defRPr/>
            </a:lvl6pPr>
            <a:lvl7pPr indent="-342900" lvl="6" marL="3200400" algn="l">
              <a:lnSpc>
                <a:spcPct val="90000"/>
              </a:lnSpc>
              <a:spcBef>
                <a:spcPts val="313"/>
              </a:spcBef>
              <a:spcAft>
                <a:spcPts val="0"/>
              </a:spcAft>
              <a:buClr>
                <a:schemeClr val="dk1"/>
              </a:buClr>
              <a:buSzPts val="1800"/>
              <a:buChar char="•"/>
              <a:defRPr/>
            </a:lvl7pPr>
            <a:lvl8pPr indent="-342900" lvl="7" marL="3657600" algn="l">
              <a:lnSpc>
                <a:spcPct val="90000"/>
              </a:lnSpc>
              <a:spcBef>
                <a:spcPts val="313"/>
              </a:spcBef>
              <a:spcAft>
                <a:spcPts val="0"/>
              </a:spcAft>
              <a:buClr>
                <a:schemeClr val="dk1"/>
              </a:buClr>
              <a:buSzPts val="1800"/>
              <a:buChar char="•"/>
              <a:defRPr/>
            </a:lvl8pPr>
            <a:lvl9pPr indent="-342900" lvl="8" marL="4114800" algn="l">
              <a:lnSpc>
                <a:spcPct val="90000"/>
              </a:lnSpc>
              <a:spcBef>
                <a:spcPts val="313"/>
              </a:spcBef>
              <a:spcAft>
                <a:spcPts val="0"/>
              </a:spcAft>
              <a:buClr>
                <a:schemeClr val="dk1"/>
              </a:buClr>
              <a:buSzPts val="1800"/>
              <a:buChar char="•"/>
              <a:defRPr/>
            </a:lvl9pPr>
          </a:lstStyle>
          <a:p/>
        </p:txBody>
      </p:sp>
      <p:sp>
        <p:nvSpPr>
          <p:cNvPr id="33" name="Google Shape;33;p9"/>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9"/>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9"/>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36" name="Shape 36"/>
        <p:cNvGrpSpPr/>
        <p:nvPr/>
      </p:nvGrpSpPr>
      <p:grpSpPr>
        <a:xfrm>
          <a:off x="0" y="0"/>
          <a:ext cx="0" cy="0"/>
          <a:chOff x="0" y="0"/>
          <a:chExt cx="0" cy="0"/>
        </a:xfrm>
      </p:grpSpPr>
      <p:sp>
        <p:nvSpPr>
          <p:cNvPr id="37" name="Google Shape;37;p10"/>
          <p:cNvSpPr txBox="1"/>
          <p:nvPr>
            <p:ph type="title"/>
          </p:nvPr>
        </p:nvSpPr>
        <p:spPr>
          <a:xfrm>
            <a:off x="519906" y="4749274"/>
            <a:ext cx="6572250" cy="792426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750"/>
              <a:buFont typeface="Calibri"/>
              <a:buNone/>
              <a:defRPr sz="375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0"/>
          <p:cNvSpPr txBox="1"/>
          <p:nvPr>
            <p:ph idx="1" type="body"/>
          </p:nvPr>
        </p:nvSpPr>
        <p:spPr>
          <a:xfrm>
            <a:off x="519906" y="12748510"/>
            <a:ext cx="6572250" cy="416718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625"/>
              </a:spcBef>
              <a:spcAft>
                <a:spcPts val="0"/>
              </a:spcAft>
              <a:buClr>
                <a:srgbClr val="888888"/>
              </a:buClr>
              <a:buSzPts val="1500"/>
              <a:buNone/>
              <a:defRPr sz="1500">
                <a:solidFill>
                  <a:srgbClr val="888888"/>
                </a:solidFill>
              </a:defRPr>
            </a:lvl1pPr>
            <a:lvl2pPr indent="-228600" lvl="1" marL="914400" algn="l">
              <a:lnSpc>
                <a:spcPct val="90000"/>
              </a:lnSpc>
              <a:spcBef>
                <a:spcPts val="313"/>
              </a:spcBef>
              <a:spcAft>
                <a:spcPts val="0"/>
              </a:spcAft>
              <a:buClr>
                <a:srgbClr val="888888"/>
              </a:buClr>
              <a:buSzPts val="1250"/>
              <a:buNone/>
              <a:defRPr sz="1250">
                <a:solidFill>
                  <a:srgbClr val="888888"/>
                </a:solidFill>
              </a:defRPr>
            </a:lvl2pPr>
            <a:lvl3pPr indent="-228600" lvl="2" marL="1371600" algn="l">
              <a:lnSpc>
                <a:spcPct val="90000"/>
              </a:lnSpc>
              <a:spcBef>
                <a:spcPts val="313"/>
              </a:spcBef>
              <a:spcAft>
                <a:spcPts val="0"/>
              </a:spcAft>
              <a:buClr>
                <a:srgbClr val="888888"/>
              </a:buClr>
              <a:buSzPts val="1125"/>
              <a:buNone/>
              <a:defRPr sz="1125">
                <a:solidFill>
                  <a:srgbClr val="888888"/>
                </a:solidFill>
              </a:defRPr>
            </a:lvl3pPr>
            <a:lvl4pPr indent="-228600" lvl="3" marL="1828800" algn="l">
              <a:lnSpc>
                <a:spcPct val="90000"/>
              </a:lnSpc>
              <a:spcBef>
                <a:spcPts val="313"/>
              </a:spcBef>
              <a:spcAft>
                <a:spcPts val="0"/>
              </a:spcAft>
              <a:buClr>
                <a:srgbClr val="888888"/>
              </a:buClr>
              <a:buSzPts val="1000"/>
              <a:buNone/>
              <a:defRPr sz="1000">
                <a:solidFill>
                  <a:srgbClr val="888888"/>
                </a:solidFill>
              </a:defRPr>
            </a:lvl4pPr>
            <a:lvl5pPr indent="-228600" lvl="4" marL="2286000" algn="l">
              <a:lnSpc>
                <a:spcPct val="90000"/>
              </a:lnSpc>
              <a:spcBef>
                <a:spcPts val="313"/>
              </a:spcBef>
              <a:spcAft>
                <a:spcPts val="0"/>
              </a:spcAft>
              <a:buClr>
                <a:srgbClr val="888888"/>
              </a:buClr>
              <a:buSzPts val="1000"/>
              <a:buNone/>
              <a:defRPr sz="1000">
                <a:solidFill>
                  <a:srgbClr val="888888"/>
                </a:solidFill>
              </a:defRPr>
            </a:lvl5pPr>
            <a:lvl6pPr indent="-228600" lvl="5" marL="2743200" algn="l">
              <a:lnSpc>
                <a:spcPct val="90000"/>
              </a:lnSpc>
              <a:spcBef>
                <a:spcPts val="313"/>
              </a:spcBef>
              <a:spcAft>
                <a:spcPts val="0"/>
              </a:spcAft>
              <a:buClr>
                <a:srgbClr val="888888"/>
              </a:buClr>
              <a:buSzPts val="1000"/>
              <a:buNone/>
              <a:defRPr sz="1000">
                <a:solidFill>
                  <a:srgbClr val="888888"/>
                </a:solidFill>
              </a:defRPr>
            </a:lvl6pPr>
            <a:lvl7pPr indent="-228600" lvl="6" marL="3200400" algn="l">
              <a:lnSpc>
                <a:spcPct val="90000"/>
              </a:lnSpc>
              <a:spcBef>
                <a:spcPts val="313"/>
              </a:spcBef>
              <a:spcAft>
                <a:spcPts val="0"/>
              </a:spcAft>
              <a:buClr>
                <a:srgbClr val="888888"/>
              </a:buClr>
              <a:buSzPts val="1000"/>
              <a:buNone/>
              <a:defRPr sz="1000">
                <a:solidFill>
                  <a:srgbClr val="888888"/>
                </a:solidFill>
              </a:defRPr>
            </a:lvl7pPr>
            <a:lvl8pPr indent="-228600" lvl="7" marL="3657600" algn="l">
              <a:lnSpc>
                <a:spcPct val="90000"/>
              </a:lnSpc>
              <a:spcBef>
                <a:spcPts val="313"/>
              </a:spcBef>
              <a:spcAft>
                <a:spcPts val="0"/>
              </a:spcAft>
              <a:buClr>
                <a:srgbClr val="888888"/>
              </a:buClr>
              <a:buSzPts val="1000"/>
              <a:buNone/>
              <a:defRPr sz="1000">
                <a:solidFill>
                  <a:srgbClr val="888888"/>
                </a:solidFill>
              </a:defRPr>
            </a:lvl8pPr>
            <a:lvl9pPr indent="-228600" lvl="8" marL="4114800" algn="l">
              <a:lnSpc>
                <a:spcPct val="90000"/>
              </a:lnSpc>
              <a:spcBef>
                <a:spcPts val="313"/>
              </a:spcBef>
              <a:spcAft>
                <a:spcPts val="0"/>
              </a:spcAft>
              <a:buClr>
                <a:srgbClr val="888888"/>
              </a:buClr>
              <a:buSzPts val="1000"/>
              <a:buNone/>
              <a:defRPr sz="1000">
                <a:solidFill>
                  <a:srgbClr val="888888"/>
                </a:solidFill>
              </a:defRPr>
            </a:lvl9pPr>
          </a:lstStyle>
          <a:p/>
        </p:txBody>
      </p:sp>
      <p:sp>
        <p:nvSpPr>
          <p:cNvPr id="39" name="Google Shape;39;p10"/>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0"/>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0"/>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42" name="Shape 42"/>
        <p:cNvGrpSpPr/>
        <p:nvPr/>
      </p:nvGrpSpPr>
      <p:grpSpPr>
        <a:xfrm>
          <a:off x="0" y="0"/>
          <a:ext cx="0" cy="0"/>
          <a:chOff x="0" y="0"/>
          <a:chExt cx="0" cy="0"/>
        </a:xfrm>
      </p:grpSpPr>
      <p:sp>
        <p:nvSpPr>
          <p:cNvPr id="43" name="Google Shape;43;p11"/>
          <p:cNvSpPr txBox="1"/>
          <p:nvPr>
            <p:ph type="title"/>
          </p:nvPr>
        </p:nvSpPr>
        <p:spPr>
          <a:xfrm>
            <a:off x="523875" y="1014238"/>
            <a:ext cx="6572250" cy="36821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11"/>
          <p:cNvSpPr txBox="1"/>
          <p:nvPr>
            <p:ph idx="1" type="body"/>
          </p:nvPr>
        </p:nvSpPr>
        <p:spPr>
          <a:xfrm>
            <a:off x="523875" y="5071181"/>
            <a:ext cx="3238500" cy="120870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625"/>
              </a:spcBef>
              <a:spcAft>
                <a:spcPts val="0"/>
              </a:spcAft>
              <a:buClr>
                <a:schemeClr val="dk1"/>
              </a:buClr>
              <a:buSzPts val="1800"/>
              <a:buChar char="•"/>
              <a:defRPr/>
            </a:lvl1pPr>
            <a:lvl2pPr indent="-342900" lvl="1" marL="914400" algn="l">
              <a:lnSpc>
                <a:spcPct val="90000"/>
              </a:lnSpc>
              <a:spcBef>
                <a:spcPts val="313"/>
              </a:spcBef>
              <a:spcAft>
                <a:spcPts val="0"/>
              </a:spcAft>
              <a:buClr>
                <a:schemeClr val="dk1"/>
              </a:buClr>
              <a:buSzPts val="1800"/>
              <a:buChar char="•"/>
              <a:defRPr/>
            </a:lvl2pPr>
            <a:lvl3pPr indent="-342900" lvl="2" marL="1371600" algn="l">
              <a:lnSpc>
                <a:spcPct val="90000"/>
              </a:lnSpc>
              <a:spcBef>
                <a:spcPts val="313"/>
              </a:spcBef>
              <a:spcAft>
                <a:spcPts val="0"/>
              </a:spcAft>
              <a:buClr>
                <a:schemeClr val="dk1"/>
              </a:buClr>
              <a:buSzPts val="1800"/>
              <a:buChar char="•"/>
              <a:defRPr/>
            </a:lvl3pPr>
            <a:lvl4pPr indent="-342900" lvl="3" marL="1828800" algn="l">
              <a:lnSpc>
                <a:spcPct val="90000"/>
              </a:lnSpc>
              <a:spcBef>
                <a:spcPts val="313"/>
              </a:spcBef>
              <a:spcAft>
                <a:spcPts val="0"/>
              </a:spcAft>
              <a:buClr>
                <a:schemeClr val="dk1"/>
              </a:buClr>
              <a:buSzPts val="1800"/>
              <a:buChar char="•"/>
              <a:defRPr/>
            </a:lvl4pPr>
            <a:lvl5pPr indent="-342900" lvl="4" marL="2286000" algn="l">
              <a:lnSpc>
                <a:spcPct val="90000"/>
              </a:lnSpc>
              <a:spcBef>
                <a:spcPts val="313"/>
              </a:spcBef>
              <a:spcAft>
                <a:spcPts val="0"/>
              </a:spcAft>
              <a:buClr>
                <a:schemeClr val="dk1"/>
              </a:buClr>
              <a:buSzPts val="1800"/>
              <a:buChar char="•"/>
              <a:defRPr/>
            </a:lvl5pPr>
            <a:lvl6pPr indent="-342900" lvl="5" marL="2743200" algn="l">
              <a:lnSpc>
                <a:spcPct val="90000"/>
              </a:lnSpc>
              <a:spcBef>
                <a:spcPts val="313"/>
              </a:spcBef>
              <a:spcAft>
                <a:spcPts val="0"/>
              </a:spcAft>
              <a:buClr>
                <a:schemeClr val="dk1"/>
              </a:buClr>
              <a:buSzPts val="1800"/>
              <a:buChar char="•"/>
              <a:defRPr/>
            </a:lvl6pPr>
            <a:lvl7pPr indent="-342900" lvl="6" marL="3200400" algn="l">
              <a:lnSpc>
                <a:spcPct val="90000"/>
              </a:lnSpc>
              <a:spcBef>
                <a:spcPts val="313"/>
              </a:spcBef>
              <a:spcAft>
                <a:spcPts val="0"/>
              </a:spcAft>
              <a:buClr>
                <a:schemeClr val="dk1"/>
              </a:buClr>
              <a:buSzPts val="1800"/>
              <a:buChar char="•"/>
              <a:defRPr/>
            </a:lvl7pPr>
            <a:lvl8pPr indent="-342900" lvl="7" marL="3657600" algn="l">
              <a:lnSpc>
                <a:spcPct val="90000"/>
              </a:lnSpc>
              <a:spcBef>
                <a:spcPts val="313"/>
              </a:spcBef>
              <a:spcAft>
                <a:spcPts val="0"/>
              </a:spcAft>
              <a:buClr>
                <a:schemeClr val="dk1"/>
              </a:buClr>
              <a:buSzPts val="1800"/>
              <a:buChar char="•"/>
              <a:defRPr/>
            </a:lvl8pPr>
            <a:lvl9pPr indent="-342900" lvl="8" marL="4114800" algn="l">
              <a:lnSpc>
                <a:spcPct val="90000"/>
              </a:lnSpc>
              <a:spcBef>
                <a:spcPts val="313"/>
              </a:spcBef>
              <a:spcAft>
                <a:spcPts val="0"/>
              </a:spcAft>
              <a:buClr>
                <a:schemeClr val="dk1"/>
              </a:buClr>
              <a:buSzPts val="1800"/>
              <a:buChar char="•"/>
              <a:defRPr/>
            </a:lvl9pPr>
          </a:lstStyle>
          <a:p/>
        </p:txBody>
      </p:sp>
      <p:sp>
        <p:nvSpPr>
          <p:cNvPr id="45" name="Google Shape;45;p11"/>
          <p:cNvSpPr txBox="1"/>
          <p:nvPr>
            <p:ph idx="2" type="body"/>
          </p:nvPr>
        </p:nvSpPr>
        <p:spPr>
          <a:xfrm>
            <a:off x="3857625" y="5071181"/>
            <a:ext cx="3238500" cy="120870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625"/>
              </a:spcBef>
              <a:spcAft>
                <a:spcPts val="0"/>
              </a:spcAft>
              <a:buClr>
                <a:schemeClr val="dk1"/>
              </a:buClr>
              <a:buSzPts val="1800"/>
              <a:buChar char="•"/>
              <a:defRPr/>
            </a:lvl1pPr>
            <a:lvl2pPr indent="-342900" lvl="1" marL="914400" algn="l">
              <a:lnSpc>
                <a:spcPct val="90000"/>
              </a:lnSpc>
              <a:spcBef>
                <a:spcPts val="313"/>
              </a:spcBef>
              <a:spcAft>
                <a:spcPts val="0"/>
              </a:spcAft>
              <a:buClr>
                <a:schemeClr val="dk1"/>
              </a:buClr>
              <a:buSzPts val="1800"/>
              <a:buChar char="•"/>
              <a:defRPr/>
            </a:lvl2pPr>
            <a:lvl3pPr indent="-342900" lvl="2" marL="1371600" algn="l">
              <a:lnSpc>
                <a:spcPct val="90000"/>
              </a:lnSpc>
              <a:spcBef>
                <a:spcPts val="313"/>
              </a:spcBef>
              <a:spcAft>
                <a:spcPts val="0"/>
              </a:spcAft>
              <a:buClr>
                <a:schemeClr val="dk1"/>
              </a:buClr>
              <a:buSzPts val="1800"/>
              <a:buChar char="•"/>
              <a:defRPr/>
            </a:lvl3pPr>
            <a:lvl4pPr indent="-342900" lvl="3" marL="1828800" algn="l">
              <a:lnSpc>
                <a:spcPct val="90000"/>
              </a:lnSpc>
              <a:spcBef>
                <a:spcPts val="313"/>
              </a:spcBef>
              <a:spcAft>
                <a:spcPts val="0"/>
              </a:spcAft>
              <a:buClr>
                <a:schemeClr val="dk1"/>
              </a:buClr>
              <a:buSzPts val="1800"/>
              <a:buChar char="•"/>
              <a:defRPr/>
            </a:lvl4pPr>
            <a:lvl5pPr indent="-342900" lvl="4" marL="2286000" algn="l">
              <a:lnSpc>
                <a:spcPct val="90000"/>
              </a:lnSpc>
              <a:spcBef>
                <a:spcPts val="313"/>
              </a:spcBef>
              <a:spcAft>
                <a:spcPts val="0"/>
              </a:spcAft>
              <a:buClr>
                <a:schemeClr val="dk1"/>
              </a:buClr>
              <a:buSzPts val="1800"/>
              <a:buChar char="•"/>
              <a:defRPr/>
            </a:lvl5pPr>
            <a:lvl6pPr indent="-342900" lvl="5" marL="2743200" algn="l">
              <a:lnSpc>
                <a:spcPct val="90000"/>
              </a:lnSpc>
              <a:spcBef>
                <a:spcPts val="313"/>
              </a:spcBef>
              <a:spcAft>
                <a:spcPts val="0"/>
              </a:spcAft>
              <a:buClr>
                <a:schemeClr val="dk1"/>
              </a:buClr>
              <a:buSzPts val="1800"/>
              <a:buChar char="•"/>
              <a:defRPr/>
            </a:lvl6pPr>
            <a:lvl7pPr indent="-342900" lvl="6" marL="3200400" algn="l">
              <a:lnSpc>
                <a:spcPct val="90000"/>
              </a:lnSpc>
              <a:spcBef>
                <a:spcPts val="313"/>
              </a:spcBef>
              <a:spcAft>
                <a:spcPts val="0"/>
              </a:spcAft>
              <a:buClr>
                <a:schemeClr val="dk1"/>
              </a:buClr>
              <a:buSzPts val="1800"/>
              <a:buChar char="•"/>
              <a:defRPr/>
            </a:lvl7pPr>
            <a:lvl8pPr indent="-342900" lvl="7" marL="3657600" algn="l">
              <a:lnSpc>
                <a:spcPct val="90000"/>
              </a:lnSpc>
              <a:spcBef>
                <a:spcPts val="313"/>
              </a:spcBef>
              <a:spcAft>
                <a:spcPts val="0"/>
              </a:spcAft>
              <a:buClr>
                <a:schemeClr val="dk1"/>
              </a:buClr>
              <a:buSzPts val="1800"/>
              <a:buChar char="•"/>
              <a:defRPr/>
            </a:lvl8pPr>
            <a:lvl9pPr indent="-342900" lvl="8" marL="4114800" algn="l">
              <a:lnSpc>
                <a:spcPct val="90000"/>
              </a:lnSpc>
              <a:spcBef>
                <a:spcPts val="313"/>
              </a:spcBef>
              <a:spcAft>
                <a:spcPts val="0"/>
              </a:spcAft>
              <a:buClr>
                <a:schemeClr val="dk1"/>
              </a:buClr>
              <a:buSzPts val="1800"/>
              <a:buChar char="•"/>
              <a:defRPr/>
            </a:lvl9pPr>
          </a:lstStyle>
          <a:p/>
        </p:txBody>
      </p:sp>
      <p:sp>
        <p:nvSpPr>
          <p:cNvPr id="46" name="Google Shape;46;p11"/>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1"/>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1"/>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9" name="Shape 49"/>
        <p:cNvGrpSpPr/>
        <p:nvPr/>
      </p:nvGrpSpPr>
      <p:grpSpPr>
        <a:xfrm>
          <a:off x="0" y="0"/>
          <a:ext cx="0" cy="0"/>
          <a:chOff x="0" y="0"/>
          <a:chExt cx="0" cy="0"/>
        </a:xfrm>
      </p:grpSpPr>
      <p:sp>
        <p:nvSpPr>
          <p:cNvPr id="50" name="Google Shape;50;p12"/>
          <p:cNvSpPr txBox="1"/>
          <p:nvPr>
            <p:ph type="title"/>
          </p:nvPr>
        </p:nvSpPr>
        <p:spPr>
          <a:xfrm>
            <a:off x="524867" y="1014238"/>
            <a:ext cx="6572250" cy="36821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2"/>
          <p:cNvSpPr txBox="1"/>
          <p:nvPr>
            <p:ph idx="1" type="body"/>
          </p:nvPr>
        </p:nvSpPr>
        <p:spPr>
          <a:xfrm>
            <a:off x="524868" y="4669897"/>
            <a:ext cx="3223617" cy="228864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625"/>
              </a:spcBef>
              <a:spcAft>
                <a:spcPts val="0"/>
              </a:spcAft>
              <a:buClr>
                <a:schemeClr val="dk1"/>
              </a:buClr>
              <a:buSzPts val="1500"/>
              <a:buNone/>
              <a:defRPr b="1" sz="1500"/>
            </a:lvl1pPr>
            <a:lvl2pPr indent="-228600" lvl="1" marL="914400" algn="l">
              <a:lnSpc>
                <a:spcPct val="90000"/>
              </a:lnSpc>
              <a:spcBef>
                <a:spcPts val="313"/>
              </a:spcBef>
              <a:spcAft>
                <a:spcPts val="0"/>
              </a:spcAft>
              <a:buClr>
                <a:schemeClr val="dk1"/>
              </a:buClr>
              <a:buSzPts val="1250"/>
              <a:buNone/>
              <a:defRPr b="1" sz="1250"/>
            </a:lvl2pPr>
            <a:lvl3pPr indent="-228600" lvl="2" marL="1371600" algn="l">
              <a:lnSpc>
                <a:spcPct val="90000"/>
              </a:lnSpc>
              <a:spcBef>
                <a:spcPts val="313"/>
              </a:spcBef>
              <a:spcAft>
                <a:spcPts val="0"/>
              </a:spcAft>
              <a:buClr>
                <a:schemeClr val="dk1"/>
              </a:buClr>
              <a:buSzPts val="1125"/>
              <a:buNone/>
              <a:defRPr b="1" sz="1125"/>
            </a:lvl3pPr>
            <a:lvl4pPr indent="-228600" lvl="3" marL="1828800" algn="l">
              <a:lnSpc>
                <a:spcPct val="90000"/>
              </a:lnSpc>
              <a:spcBef>
                <a:spcPts val="313"/>
              </a:spcBef>
              <a:spcAft>
                <a:spcPts val="0"/>
              </a:spcAft>
              <a:buClr>
                <a:schemeClr val="dk1"/>
              </a:buClr>
              <a:buSzPts val="1000"/>
              <a:buNone/>
              <a:defRPr b="1" sz="1000"/>
            </a:lvl4pPr>
            <a:lvl5pPr indent="-228600" lvl="4" marL="2286000" algn="l">
              <a:lnSpc>
                <a:spcPct val="90000"/>
              </a:lnSpc>
              <a:spcBef>
                <a:spcPts val="313"/>
              </a:spcBef>
              <a:spcAft>
                <a:spcPts val="0"/>
              </a:spcAft>
              <a:buClr>
                <a:schemeClr val="dk1"/>
              </a:buClr>
              <a:buSzPts val="1000"/>
              <a:buNone/>
              <a:defRPr b="1" sz="1000"/>
            </a:lvl5pPr>
            <a:lvl6pPr indent="-228600" lvl="5" marL="2743200" algn="l">
              <a:lnSpc>
                <a:spcPct val="90000"/>
              </a:lnSpc>
              <a:spcBef>
                <a:spcPts val="313"/>
              </a:spcBef>
              <a:spcAft>
                <a:spcPts val="0"/>
              </a:spcAft>
              <a:buClr>
                <a:schemeClr val="dk1"/>
              </a:buClr>
              <a:buSzPts val="1000"/>
              <a:buNone/>
              <a:defRPr b="1" sz="1000"/>
            </a:lvl6pPr>
            <a:lvl7pPr indent="-228600" lvl="6" marL="3200400" algn="l">
              <a:lnSpc>
                <a:spcPct val="90000"/>
              </a:lnSpc>
              <a:spcBef>
                <a:spcPts val="313"/>
              </a:spcBef>
              <a:spcAft>
                <a:spcPts val="0"/>
              </a:spcAft>
              <a:buClr>
                <a:schemeClr val="dk1"/>
              </a:buClr>
              <a:buSzPts val="1000"/>
              <a:buNone/>
              <a:defRPr b="1" sz="1000"/>
            </a:lvl7pPr>
            <a:lvl8pPr indent="-228600" lvl="7" marL="3657600" algn="l">
              <a:lnSpc>
                <a:spcPct val="90000"/>
              </a:lnSpc>
              <a:spcBef>
                <a:spcPts val="313"/>
              </a:spcBef>
              <a:spcAft>
                <a:spcPts val="0"/>
              </a:spcAft>
              <a:buClr>
                <a:schemeClr val="dk1"/>
              </a:buClr>
              <a:buSzPts val="1000"/>
              <a:buNone/>
              <a:defRPr b="1" sz="1000"/>
            </a:lvl8pPr>
            <a:lvl9pPr indent="-228600" lvl="8" marL="4114800" algn="l">
              <a:lnSpc>
                <a:spcPct val="90000"/>
              </a:lnSpc>
              <a:spcBef>
                <a:spcPts val="313"/>
              </a:spcBef>
              <a:spcAft>
                <a:spcPts val="0"/>
              </a:spcAft>
              <a:buClr>
                <a:schemeClr val="dk1"/>
              </a:buClr>
              <a:buSzPts val="1000"/>
              <a:buNone/>
              <a:defRPr b="1" sz="1000"/>
            </a:lvl9pPr>
          </a:lstStyle>
          <a:p/>
        </p:txBody>
      </p:sp>
      <p:sp>
        <p:nvSpPr>
          <p:cNvPr id="52" name="Google Shape;52;p12"/>
          <p:cNvSpPr txBox="1"/>
          <p:nvPr>
            <p:ph idx="2" type="body"/>
          </p:nvPr>
        </p:nvSpPr>
        <p:spPr>
          <a:xfrm>
            <a:off x="524868" y="6958542"/>
            <a:ext cx="3223617" cy="1023496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625"/>
              </a:spcBef>
              <a:spcAft>
                <a:spcPts val="0"/>
              </a:spcAft>
              <a:buClr>
                <a:schemeClr val="dk1"/>
              </a:buClr>
              <a:buSzPts val="1800"/>
              <a:buChar char="•"/>
              <a:defRPr/>
            </a:lvl1pPr>
            <a:lvl2pPr indent="-342900" lvl="1" marL="914400" algn="l">
              <a:lnSpc>
                <a:spcPct val="90000"/>
              </a:lnSpc>
              <a:spcBef>
                <a:spcPts val="313"/>
              </a:spcBef>
              <a:spcAft>
                <a:spcPts val="0"/>
              </a:spcAft>
              <a:buClr>
                <a:schemeClr val="dk1"/>
              </a:buClr>
              <a:buSzPts val="1800"/>
              <a:buChar char="•"/>
              <a:defRPr/>
            </a:lvl2pPr>
            <a:lvl3pPr indent="-342900" lvl="2" marL="1371600" algn="l">
              <a:lnSpc>
                <a:spcPct val="90000"/>
              </a:lnSpc>
              <a:spcBef>
                <a:spcPts val="313"/>
              </a:spcBef>
              <a:spcAft>
                <a:spcPts val="0"/>
              </a:spcAft>
              <a:buClr>
                <a:schemeClr val="dk1"/>
              </a:buClr>
              <a:buSzPts val="1800"/>
              <a:buChar char="•"/>
              <a:defRPr/>
            </a:lvl3pPr>
            <a:lvl4pPr indent="-342900" lvl="3" marL="1828800" algn="l">
              <a:lnSpc>
                <a:spcPct val="90000"/>
              </a:lnSpc>
              <a:spcBef>
                <a:spcPts val="313"/>
              </a:spcBef>
              <a:spcAft>
                <a:spcPts val="0"/>
              </a:spcAft>
              <a:buClr>
                <a:schemeClr val="dk1"/>
              </a:buClr>
              <a:buSzPts val="1800"/>
              <a:buChar char="•"/>
              <a:defRPr/>
            </a:lvl4pPr>
            <a:lvl5pPr indent="-342900" lvl="4" marL="2286000" algn="l">
              <a:lnSpc>
                <a:spcPct val="90000"/>
              </a:lnSpc>
              <a:spcBef>
                <a:spcPts val="313"/>
              </a:spcBef>
              <a:spcAft>
                <a:spcPts val="0"/>
              </a:spcAft>
              <a:buClr>
                <a:schemeClr val="dk1"/>
              </a:buClr>
              <a:buSzPts val="1800"/>
              <a:buChar char="•"/>
              <a:defRPr/>
            </a:lvl5pPr>
            <a:lvl6pPr indent="-342900" lvl="5" marL="2743200" algn="l">
              <a:lnSpc>
                <a:spcPct val="90000"/>
              </a:lnSpc>
              <a:spcBef>
                <a:spcPts val="313"/>
              </a:spcBef>
              <a:spcAft>
                <a:spcPts val="0"/>
              </a:spcAft>
              <a:buClr>
                <a:schemeClr val="dk1"/>
              </a:buClr>
              <a:buSzPts val="1800"/>
              <a:buChar char="•"/>
              <a:defRPr/>
            </a:lvl6pPr>
            <a:lvl7pPr indent="-342900" lvl="6" marL="3200400" algn="l">
              <a:lnSpc>
                <a:spcPct val="90000"/>
              </a:lnSpc>
              <a:spcBef>
                <a:spcPts val="313"/>
              </a:spcBef>
              <a:spcAft>
                <a:spcPts val="0"/>
              </a:spcAft>
              <a:buClr>
                <a:schemeClr val="dk1"/>
              </a:buClr>
              <a:buSzPts val="1800"/>
              <a:buChar char="•"/>
              <a:defRPr/>
            </a:lvl7pPr>
            <a:lvl8pPr indent="-342900" lvl="7" marL="3657600" algn="l">
              <a:lnSpc>
                <a:spcPct val="90000"/>
              </a:lnSpc>
              <a:spcBef>
                <a:spcPts val="313"/>
              </a:spcBef>
              <a:spcAft>
                <a:spcPts val="0"/>
              </a:spcAft>
              <a:buClr>
                <a:schemeClr val="dk1"/>
              </a:buClr>
              <a:buSzPts val="1800"/>
              <a:buChar char="•"/>
              <a:defRPr/>
            </a:lvl8pPr>
            <a:lvl9pPr indent="-342900" lvl="8" marL="4114800" algn="l">
              <a:lnSpc>
                <a:spcPct val="90000"/>
              </a:lnSpc>
              <a:spcBef>
                <a:spcPts val="313"/>
              </a:spcBef>
              <a:spcAft>
                <a:spcPts val="0"/>
              </a:spcAft>
              <a:buClr>
                <a:schemeClr val="dk1"/>
              </a:buClr>
              <a:buSzPts val="1800"/>
              <a:buChar char="•"/>
              <a:defRPr/>
            </a:lvl9pPr>
          </a:lstStyle>
          <a:p/>
        </p:txBody>
      </p:sp>
      <p:sp>
        <p:nvSpPr>
          <p:cNvPr id="53" name="Google Shape;53;p12"/>
          <p:cNvSpPr txBox="1"/>
          <p:nvPr>
            <p:ph idx="3" type="body"/>
          </p:nvPr>
        </p:nvSpPr>
        <p:spPr>
          <a:xfrm>
            <a:off x="3857625" y="4669897"/>
            <a:ext cx="3239493" cy="228864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625"/>
              </a:spcBef>
              <a:spcAft>
                <a:spcPts val="0"/>
              </a:spcAft>
              <a:buClr>
                <a:schemeClr val="dk1"/>
              </a:buClr>
              <a:buSzPts val="1500"/>
              <a:buNone/>
              <a:defRPr b="1" sz="1500"/>
            </a:lvl1pPr>
            <a:lvl2pPr indent="-228600" lvl="1" marL="914400" algn="l">
              <a:lnSpc>
                <a:spcPct val="90000"/>
              </a:lnSpc>
              <a:spcBef>
                <a:spcPts val="313"/>
              </a:spcBef>
              <a:spcAft>
                <a:spcPts val="0"/>
              </a:spcAft>
              <a:buClr>
                <a:schemeClr val="dk1"/>
              </a:buClr>
              <a:buSzPts val="1250"/>
              <a:buNone/>
              <a:defRPr b="1" sz="1250"/>
            </a:lvl2pPr>
            <a:lvl3pPr indent="-228600" lvl="2" marL="1371600" algn="l">
              <a:lnSpc>
                <a:spcPct val="90000"/>
              </a:lnSpc>
              <a:spcBef>
                <a:spcPts val="313"/>
              </a:spcBef>
              <a:spcAft>
                <a:spcPts val="0"/>
              </a:spcAft>
              <a:buClr>
                <a:schemeClr val="dk1"/>
              </a:buClr>
              <a:buSzPts val="1125"/>
              <a:buNone/>
              <a:defRPr b="1" sz="1125"/>
            </a:lvl3pPr>
            <a:lvl4pPr indent="-228600" lvl="3" marL="1828800" algn="l">
              <a:lnSpc>
                <a:spcPct val="90000"/>
              </a:lnSpc>
              <a:spcBef>
                <a:spcPts val="313"/>
              </a:spcBef>
              <a:spcAft>
                <a:spcPts val="0"/>
              </a:spcAft>
              <a:buClr>
                <a:schemeClr val="dk1"/>
              </a:buClr>
              <a:buSzPts val="1000"/>
              <a:buNone/>
              <a:defRPr b="1" sz="1000"/>
            </a:lvl4pPr>
            <a:lvl5pPr indent="-228600" lvl="4" marL="2286000" algn="l">
              <a:lnSpc>
                <a:spcPct val="90000"/>
              </a:lnSpc>
              <a:spcBef>
                <a:spcPts val="313"/>
              </a:spcBef>
              <a:spcAft>
                <a:spcPts val="0"/>
              </a:spcAft>
              <a:buClr>
                <a:schemeClr val="dk1"/>
              </a:buClr>
              <a:buSzPts val="1000"/>
              <a:buNone/>
              <a:defRPr b="1" sz="1000"/>
            </a:lvl5pPr>
            <a:lvl6pPr indent="-228600" lvl="5" marL="2743200" algn="l">
              <a:lnSpc>
                <a:spcPct val="90000"/>
              </a:lnSpc>
              <a:spcBef>
                <a:spcPts val="313"/>
              </a:spcBef>
              <a:spcAft>
                <a:spcPts val="0"/>
              </a:spcAft>
              <a:buClr>
                <a:schemeClr val="dk1"/>
              </a:buClr>
              <a:buSzPts val="1000"/>
              <a:buNone/>
              <a:defRPr b="1" sz="1000"/>
            </a:lvl6pPr>
            <a:lvl7pPr indent="-228600" lvl="6" marL="3200400" algn="l">
              <a:lnSpc>
                <a:spcPct val="90000"/>
              </a:lnSpc>
              <a:spcBef>
                <a:spcPts val="313"/>
              </a:spcBef>
              <a:spcAft>
                <a:spcPts val="0"/>
              </a:spcAft>
              <a:buClr>
                <a:schemeClr val="dk1"/>
              </a:buClr>
              <a:buSzPts val="1000"/>
              <a:buNone/>
              <a:defRPr b="1" sz="1000"/>
            </a:lvl7pPr>
            <a:lvl8pPr indent="-228600" lvl="7" marL="3657600" algn="l">
              <a:lnSpc>
                <a:spcPct val="90000"/>
              </a:lnSpc>
              <a:spcBef>
                <a:spcPts val="313"/>
              </a:spcBef>
              <a:spcAft>
                <a:spcPts val="0"/>
              </a:spcAft>
              <a:buClr>
                <a:schemeClr val="dk1"/>
              </a:buClr>
              <a:buSzPts val="1000"/>
              <a:buNone/>
              <a:defRPr b="1" sz="1000"/>
            </a:lvl8pPr>
            <a:lvl9pPr indent="-228600" lvl="8" marL="4114800" algn="l">
              <a:lnSpc>
                <a:spcPct val="90000"/>
              </a:lnSpc>
              <a:spcBef>
                <a:spcPts val="313"/>
              </a:spcBef>
              <a:spcAft>
                <a:spcPts val="0"/>
              </a:spcAft>
              <a:buClr>
                <a:schemeClr val="dk1"/>
              </a:buClr>
              <a:buSzPts val="1000"/>
              <a:buNone/>
              <a:defRPr b="1" sz="1000"/>
            </a:lvl9pPr>
          </a:lstStyle>
          <a:p/>
        </p:txBody>
      </p:sp>
      <p:sp>
        <p:nvSpPr>
          <p:cNvPr id="54" name="Google Shape;54;p12"/>
          <p:cNvSpPr txBox="1"/>
          <p:nvPr>
            <p:ph idx="4" type="body"/>
          </p:nvPr>
        </p:nvSpPr>
        <p:spPr>
          <a:xfrm>
            <a:off x="3857625" y="6958542"/>
            <a:ext cx="3239493" cy="1023496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625"/>
              </a:spcBef>
              <a:spcAft>
                <a:spcPts val="0"/>
              </a:spcAft>
              <a:buClr>
                <a:schemeClr val="dk1"/>
              </a:buClr>
              <a:buSzPts val="1800"/>
              <a:buChar char="•"/>
              <a:defRPr/>
            </a:lvl1pPr>
            <a:lvl2pPr indent="-342900" lvl="1" marL="914400" algn="l">
              <a:lnSpc>
                <a:spcPct val="90000"/>
              </a:lnSpc>
              <a:spcBef>
                <a:spcPts val="313"/>
              </a:spcBef>
              <a:spcAft>
                <a:spcPts val="0"/>
              </a:spcAft>
              <a:buClr>
                <a:schemeClr val="dk1"/>
              </a:buClr>
              <a:buSzPts val="1800"/>
              <a:buChar char="•"/>
              <a:defRPr/>
            </a:lvl2pPr>
            <a:lvl3pPr indent="-342900" lvl="2" marL="1371600" algn="l">
              <a:lnSpc>
                <a:spcPct val="90000"/>
              </a:lnSpc>
              <a:spcBef>
                <a:spcPts val="313"/>
              </a:spcBef>
              <a:spcAft>
                <a:spcPts val="0"/>
              </a:spcAft>
              <a:buClr>
                <a:schemeClr val="dk1"/>
              </a:buClr>
              <a:buSzPts val="1800"/>
              <a:buChar char="•"/>
              <a:defRPr/>
            </a:lvl3pPr>
            <a:lvl4pPr indent="-342900" lvl="3" marL="1828800" algn="l">
              <a:lnSpc>
                <a:spcPct val="90000"/>
              </a:lnSpc>
              <a:spcBef>
                <a:spcPts val="313"/>
              </a:spcBef>
              <a:spcAft>
                <a:spcPts val="0"/>
              </a:spcAft>
              <a:buClr>
                <a:schemeClr val="dk1"/>
              </a:buClr>
              <a:buSzPts val="1800"/>
              <a:buChar char="•"/>
              <a:defRPr/>
            </a:lvl4pPr>
            <a:lvl5pPr indent="-342900" lvl="4" marL="2286000" algn="l">
              <a:lnSpc>
                <a:spcPct val="90000"/>
              </a:lnSpc>
              <a:spcBef>
                <a:spcPts val="313"/>
              </a:spcBef>
              <a:spcAft>
                <a:spcPts val="0"/>
              </a:spcAft>
              <a:buClr>
                <a:schemeClr val="dk1"/>
              </a:buClr>
              <a:buSzPts val="1800"/>
              <a:buChar char="•"/>
              <a:defRPr/>
            </a:lvl5pPr>
            <a:lvl6pPr indent="-342900" lvl="5" marL="2743200" algn="l">
              <a:lnSpc>
                <a:spcPct val="90000"/>
              </a:lnSpc>
              <a:spcBef>
                <a:spcPts val="313"/>
              </a:spcBef>
              <a:spcAft>
                <a:spcPts val="0"/>
              </a:spcAft>
              <a:buClr>
                <a:schemeClr val="dk1"/>
              </a:buClr>
              <a:buSzPts val="1800"/>
              <a:buChar char="•"/>
              <a:defRPr/>
            </a:lvl6pPr>
            <a:lvl7pPr indent="-342900" lvl="6" marL="3200400" algn="l">
              <a:lnSpc>
                <a:spcPct val="90000"/>
              </a:lnSpc>
              <a:spcBef>
                <a:spcPts val="313"/>
              </a:spcBef>
              <a:spcAft>
                <a:spcPts val="0"/>
              </a:spcAft>
              <a:buClr>
                <a:schemeClr val="dk1"/>
              </a:buClr>
              <a:buSzPts val="1800"/>
              <a:buChar char="•"/>
              <a:defRPr/>
            </a:lvl7pPr>
            <a:lvl8pPr indent="-342900" lvl="7" marL="3657600" algn="l">
              <a:lnSpc>
                <a:spcPct val="90000"/>
              </a:lnSpc>
              <a:spcBef>
                <a:spcPts val="313"/>
              </a:spcBef>
              <a:spcAft>
                <a:spcPts val="0"/>
              </a:spcAft>
              <a:buClr>
                <a:schemeClr val="dk1"/>
              </a:buClr>
              <a:buSzPts val="1800"/>
              <a:buChar char="•"/>
              <a:defRPr/>
            </a:lvl8pPr>
            <a:lvl9pPr indent="-342900" lvl="8" marL="4114800" algn="l">
              <a:lnSpc>
                <a:spcPct val="90000"/>
              </a:lnSpc>
              <a:spcBef>
                <a:spcPts val="313"/>
              </a:spcBef>
              <a:spcAft>
                <a:spcPts val="0"/>
              </a:spcAft>
              <a:buClr>
                <a:schemeClr val="dk1"/>
              </a:buClr>
              <a:buSzPts val="1800"/>
              <a:buChar char="•"/>
              <a:defRPr/>
            </a:lvl9pPr>
          </a:lstStyle>
          <a:p/>
        </p:txBody>
      </p:sp>
      <p:sp>
        <p:nvSpPr>
          <p:cNvPr id="55" name="Google Shape;55;p12"/>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2"/>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2"/>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58" name="Shape 58"/>
        <p:cNvGrpSpPr/>
        <p:nvPr/>
      </p:nvGrpSpPr>
      <p:grpSpPr>
        <a:xfrm>
          <a:off x="0" y="0"/>
          <a:ext cx="0" cy="0"/>
          <a:chOff x="0" y="0"/>
          <a:chExt cx="0" cy="0"/>
        </a:xfrm>
      </p:grpSpPr>
      <p:sp>
        <p:nvSpPr>
          <p:cNvPr id="59" name="Google Shape;59;p13"/>
          <p:cNvSpPr txBox="1"/>
          <p:nvPr>
            <p:ph type="title"/>
          </p:nvPr>
        </p:nvSpPr>
        <p:spPr>
          <a:xfrm>
            <a:off x="523875" y="1014238"/>
            <a:ext cx="6572250" cy="36821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3"/>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3"/>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3"/>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63" name="Shape 63"/>
        <p:cNvGrpSpPr/>
        <p:nvPr/>
      </p:nvGrpSpPr>
      <p:grpSpPr>
        <a:xfrm>
          <a:off x="0" y="0"/>
          <a:ext cx="0" cy="0"/>
          <a:chOff x="0" y="0"/>
          <a:chExt cx="0" cy="0"/>
        </a:xfrm>
      </p:grpSpPr>
      <p:sp>
        <p:nvSpPr>
          <p:cNvPr id="64" name="Google Shape;64;p14"/>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4"/>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4"/>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
          <p:cNvSpPr txBox="1"/>
          <p:nvPr>
            <p:ph type="title"/>
          </p:nvPr>
        </p:nvSpPr>
        <p:spPr>
          <a:xfrm>
            <a:off x="523875" y="1014238"/>
            <a:ext cx="6572250" cy="3682119"/>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2750"/>
              <a:buFont typeface="Calibri"/>
              <a:buNone/>
              <a:defRPr b="0" i="0" sz="275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5"/>
          <p:cNvSpPr txBox="1"/>
          <p:nvPr>
            <p:ph idx="1" type="body"/>
          </p:nvPr>
        </p:nvSpPr>
        <p:spPr>
          <a:xfrm>
            <a:off x="523875" y="5071181"/>
            <a:ext cx="6572250" cy="12087050"/>
          </a:xfrm>
          <a:prstGeom prst="rect">
            <a:avLst/>
          </a:prstGeom>
          <a:noFill/>
          <a:ln>
            <a:noFill/>
          </a:ln>
        </p:spPr>
        <p:txBody>
          <a:bodyPr anchorCtr="0" anchor="t" bIns="45700" lIns="91425" spcFirstLastPara="1" rIns="91425" wrap="square" tIns="45700">
            <a:normAutofit/>
          </a:bodyPr>
          <a:lstStyle>
            <a:lvl1pPr indent="-339725" lvl="0" marL="457200" marR="0" rtl="0" algn="l">
              <a:lnSpc>
                <a:spcPct val="90000"/>
              </a:lnSpc>
              <a:spcBef>
                <a:spcPts val="625"/>
              </a:spcBef>
              <a:spcAft>
                <a:spcPts val="0"/>
              </a:spcAft>
              <a:buClr>
                <a:schemeClr val="dk1"/>
              </a:buClr>
              <a:buSzPts val="1750"/>
              <a:buFont typeface="Arial"/>
              <a:buChar char="•"/>
              <a:defRPr b="0" i="0" sz="1750" u="none" cap="none" strike="noStrike">
                <a:solidFill>
                  <a:schemeClr val="dk1"/>
                </a:solidFill>
                <a:latin typeface="Calibri"/>
                <a:ea typeface="Calibri"/>
                <a:cs typeface="Calibri"/>
                <a:sym typeface="Calibri"/>
              </a:defRPr>
            </a:lvl1pPr>
            <a:lvl2pPr indent="-323850" lvl="1" marL="914400" marR="0" rtl="0" algn="l">
              <a:lnSpc>
                <a:spcPct val="90000"/>
              </a:lnSpc>
              <a:spcBef>
                <a:spcPts val="313"/>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2pPr>
            <a:lvl3pPr indent="-307975" lvl="2" marL="1371600" marR="0" rtl="0" algn="l">
              <a:lnSpc>
                <a:spcPct val="90000"/>
              </a:lnSpc>
              <a:spcBef>
                <a:spcPts val="313"/>
              </a:spcBef>
              <a:spcAft>
                <a:spcPts val="0"/>
              </a:spcAft>
              <a:buClr>
                <a:schemeClr val="dk1"/>
              </a:buClr>
              <a:buSzPts val="1250"/>
              <a:buFont typeface="Arial"/>
              <a:buChar char="•"/>
              <a:defRPr b="0" i="0" sz="1250" u="none" cap="none" strike="noStrike">
                <a:solidFill>
                  <a:schemeClr val="dk1"/>
                </a:solidFill>
                <a:latin typeface="Calibri"/>
                <a:ea typeface="Calibri"/>
                <a:cs typeface="Calibri"/>
                <a:sym typeface="Calibri"/>
              </a:defRPr>
            </a:lvl3pPr>
            <a:lvl4pPr indent="-300037" lvl="3" marL="1828800" marR="0" rtl="0" algn="l">
              <a:lnSpc>
                <a:spcPct val="90000"/>
              </a:lnSpc>
              <a:spcBef>
                <a:spcPts val="313"/>
              </a:spcBef>
              <a:spcAft>
                <a:spcPts val="0"/>
              </a:spcAft>
              <a:buClr>
                <a:schemeClr val="dk1"/>
              </a:buClr>
              <a:buSzPts val="1125"/>
              <a:buFont typeface="Arial"/>
              <a:buChar char="•"/>
              <a:defRPr b="0" i="0" sz="1125" u="none" cap="none" strike="noStrike">
                <a:solidFill>
                  <a:schemeClr val="dk1"/>
                </a:solidFill>
                <a:latin typeface="Calibri"/>
                <a:ea typeface="Calibri"/>
                <a:cs typeface="Calibri"/>
                <a:sym typeface="Calibri"/>
              </a:defRPr>
            </a:lvl4pPr>
            <a:lvl5pPr indent="-300037" lvl="4" marL="2286000" marR="0" rtl="0" algn="l">
              <a:lnSpc>
                <a:spcPct val="90000"/>
              </a:lnSpc>
              <a:spcBef>
                <a:spcPts val="313"/>
              </a:spcBef>
              <a:spcAft>
                <a:spcPts val="0"/>
              </a:spcAft>
              <a:buClr>
                <a:schemeClr val="dk1"/>
              </a:buClr>
              <a:buSzPts val="1125"/>
              <a:buFont typeface="Arial"/>
              <a:buChar char="•"/>
              <a:defRPr b="0" i="0" sz="1125" u="none" cap="none" strike="noStrike">
                <a:solidFill>
                  <a:schemeClr val="dk1"/>
                </a:solidFill>
                <a:latin typeface="Calibri"/>
                <a:ea typeface="Calibri"/>
                <a:cs typeface="Calibri"/>
                <a:sym typeface="Calibri"/>
              </a:defRPr>
            </a:lvl5pPr>
            <a:lvl6pPr indent="-300037" lvl="5" marL="2743200" marR="0" rtl="0" algn="l">
              <a:lnSpc>
                <a:spcPct val="90000"/>
              </a:lnSpc>
              <a:spcBef>
                <a:spcPts val="313"/>
              </a:spcBef>
              <a:spcAft>
                <a:spcPts val="0"/>
              </a:spcAft>
              <a:buClr>
                <a:schemeClr val="dk1"/>
              </a:buClr>
              <a:buSzPts val="1125"/>
              <a:buFont typeface="Arial"/>
              <a:buChar char="•"/>
              <a:defRPr b="0" i="0" sz="1125" u="none" cap="none" strike="noStrike">
                <a:solidFill>
                  <a:schemeClr val="dk1"/>
                </a:solidFill>
                <a:latin typeface="Calibri"/>
                <a:ea typeface="Calibri"/>
                <a:cs typeface="Calibri"/>
                <a:sym typeface="Calibri"/>
              </a:defRPr>
            </a:lvl6pPr>
            <a:lvl7pPr indent="-300037" lvl="6" marL="3200400" marR="0" rtl="0" algn="l">
              <a:lnSpc>
                <a:spcPct val="90000"/>
              </a:lnSpc>
              <a:spcBef>
                <a:spcPts val="313"/>
              </a:spcBef>
              <a:spcAft>
                <a:spcPts val="0"/>
              </a:spcAft>
              <a:buClr>
                <a:schemeClr val="dk1"/>
              </a:buClr>
              <a:buSzPts val="1125"/>
              <a:buFont typeface="Arial"/>
              <a:buChar char="•"/>
              <a:defRPr b="0" i="0" sz="1125" u="none" cap="none" strike="noStrike">
                <a:solidFill>
                  <a:schemeClr val="dk1"/>
                </a:solidFill>
                <a:latin typeface="Calibri"/>
                <a:ea typeface="Calibri"/>
                <a:cs typeface="Calibri"/>
                <a:sym typeface="Calibri"/>
              </a:defRPr>
            </a:lvl7pPr>
            <a:lvl8pPr indent="-300037" lvl="7" marL="3657600" marR="0" rtl="0" algn="l">
              <a:lnSpc>
                <a:spcPct val="90000"/>
              </a:lnSpc>
              <a:spcBef>
                <a:spcPts val="313"/>
              </a:spcBef>
              <a:spcAft>
                <a:spcPts val="0"/>
              </a:spcAft>
              <a:buClr>
                <a:schemeClr val="dk1"/>
              </a:buClr>
              <a:buSzPts val="1125"/>
              <a:buFont typeface="Arial"/>
              <a:buChar char="•"/>
              <a:defRPr b="0" i="0" sz="1125" u="none" cap="none" strike="noStrike">
                <a:solidFill>
                  <a:schemeClr val="dk1"/>
                </a:solidFill>
                <a:latin typeface="Calibri"/>
                <a:ea typeface="Calibri"/>
                <a:cs typeface="Calibri"/>
                <a:sym typeface="Calibri"/>
              </a:defRPr>
            </a:lvl8pPr>
            <a:lvl9pPr indent="-300037" lvl="8" marL="4114800" marR="0" rtl="0" algn="l">
              <a:lnSpc>
                <a:spcPct val="90000"/>
              </a:lnSpc>
              <a:spcBef>
                <a:spcPts val="313"/>
              </a:spcBef>
              <a:spcAft>
                <a:spcPts val="0"/>
              </a:spcAft>
              <a:buClr>
                <a:schemeClr val="dk1"/>
              </a:buClr>
              <a:buSzPts val="1125"/>
              <a:buFont typeface="Arial"/>
              <a:buChar char="•"/>
              <a:defRPr b="0" i="0" sz="1125" u="none" cap="none" strike="noStrike">
                <a:solidFill>
                  <a:schemeClr val="dk1"/>
                </a:solidFill>
                <a:latin typeface="Calibri"/>
                <a:ea typeface="Calibri"/>
                <a:cs typeface="Calibri"/>
                <a:sym typeface="Calibri"/>
              </a:defRPr>
            </a:lvl9pPr>
          </a:lstStyle>
          <a:p/>
        </p:txBody>
      </p:sp>
      <p:sp>
        <p:nvSpPr>
          <p:cNvPr id="12" name="Google Shape;12;p5"/>
          <p:cNvSpPr txBox="1"/>
          <p:nvPr>
            <p:ph idx="10" type="dt"/>
          </p:nvPr>
        </p:nvSpPr>
        <p:spPr>
          <a:xfrm>
            <a:off x="523875" y="17656529"/>
            <a:ext cx="1714500" cy="1014236"/>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75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5"/>
          <p:cNvSpPr txBox="1"/>
          <p:nvPr>
            <p:ph idx="11" type="ftr"/>
          </p:nvPr>
        </p:nvSpPr>
        <p:spPr>
          <a:xfrm>
            <a:off x="2524125" y="17656529"/>
            <a:ext cx="2571750" cy="1014236"/>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75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5"/>
          <p:cNvSpPr txBox="1"/>
          <p:nvPr>
            <p:ph idx="12" type="sldNum"/>
          </p:nvPr>
        </p:nvSpPr>
        <p:spPr>
          <a:xfrm>
            <a:off x="5381625" y="17656529"/>
            <a:ext cx="1714500" cy="1014236"/>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750" u="none" cap="none" strike="noStrike">
                <a:solidFill>
                  <a:srgbClr val="888888"/>
                </a:solidFill>
                <a:latin typeface="Calibri"/>
                <a:ea typeface="Calibri"/>
                <a:cs typeface="Calibri"/>
                <a:sym typeface="Calibri"/>
              </a:defRPr>
            </a:lvl1pPr>
            <a:lvl2pPr indent="0" lvl="1" marL="0" marR="0" rtl="0" algn="r">
              <a:spcBef>
                <a:spcPts val="0"/>
              </a:spcBef>
              <a:buNone/>
              <a:defRPr b="0" i="0" sz="750" u="none" cap="none" strike="noStrike">
                <a:solidFill>
                  <a:srgbClr val="888888"/>
                </a:solidFill>
                <a:latin typeface="Calibri"/>
                <a:ea typeface="Calibri"/>
                <a:cs typeface="Calibri"/>
                <a:sym typeface="Calibri"/>
              </a:defRPr>
            </a:lvl2pPr>
            <a:lvl3pPr indent="0" lvl="2" marL="0" marR="0" rtl="0" algn="r">
              <a:spcBef>
                <a:spcPts val="0"/>
              </a:spcBef>
              <a:buNone/>
              <a:defRPr b="0" i="0" sz="750" u="none" cap="none" strike="noStrike">
                <a:solidFill>
                  <a:srgbClr val="888888"/>
                </a:solidFill>
                <a:latin typeface="Calibri"/>
                <a:ea typeface="Calibri"/>
                <a:cs typeface="Calibri"/>
                <a:sym typeface="Calibri"/>
              </a:defRPr>
            </a:lvl3pPr>
            <a:lvl4pPr indent="0" lvl="3" marL="0" marR="0" rtl="0" algn="r">
              <a:spcBef>
                <a:spcPts val="0"/>
              </a:spcBef>
              <a:buNone/>
              <a:defRPr b="0" i="0" sz="750" u="none" cap="none" strike="noStrike">
                <a:solidFill>
                  <a:srgbClr val="888888"/>
                </a:solidFill>
                <a:latin typeface="Calibri"/>
                <a:ea typeface="Calibri"/>
                <a:cs typeface="Calibri"/>
                <a:sym typeface="Calibri"/>
              </a:defRPr>
            </a:lvl4pPr>
            <a:lvl5pPr indent="0" lvl="4" marL="0" marR="0" rtl="0" algn="r">
              <a:spcBef>
                <a:spcPts val="0"/>
              </a:spcBef>
              <a:buNone/>
              <a:defRPr b="0" i="0" sz="750" u="none" cap="none" strike="noStrike">
                <a:solidFill>
                  <a:srgbClr val="888888"/>
                </a:solidFill>
                <a:latin typeface="Calibri"/>
                <a:ea typeface="Calibri"/>
                <a:cs typeface="Calibri"/>
                <a:sym typeface="Calibri"/>
              </a:defRPr>
            </a:lvl5pPr>
            <a:lvl6pPr indent="0" lvl="5" marL="0" marR="0" rtl="0" algn="r">
              <a:spcBef>
                <a:spcPts val="0"/>
              </a:spcBef>
              <a:buNone/>
              <a:defRPr b="0" i="0" sz="750" u="none" cap="none" strike="noStrike">
                <a:solidFill>
                  <a:srgbClr val="888888"/>
                </a:solidFill>
                <a:latin typeface="Calibri"/>
                <a:ea typeface="Calibri"/>
                <a:cs typeface="Calibri"/>
                <a:sym typeface="Calibri"/>
              </a:defRPr>
            </a:lvl6pPr>
            <a:lvl7pPr indent="0" lvl="6" marL="0" marR="0" rtl="0" algn="r">
              <a:spcBef>
                <a:spcPts val="0"/>
              </a:spcBef>
              <a:buNone/>
              <a:defRPr b="0" i="0" sz="750" u="none" cap="none" strike="noStrike">
                <a:solidFill>
                  <a:srgbClr val="888888"/>
                </a:solidFill>
                <a:latin typeface="Calibri"/>
                <a:ea typeface="Calibri"/>
                <a:cs typeface="Calibri"/>
                <a:sym typeface="Calibri"/>
              </a:defRPr>
            </a:lvl7pPr>
            <a:lvl8pPr indent="0" lvl="7" marL="0" marR="0" rtl="0" algn="r">
              <a:spcBef>
                <a:spcPts val="0"/>
              </a:spcBef>
              <a:buNone/>
              <a:defRPr b="0" i="0" sz="750" u="none" cap="none" strike="noStrike">
                <a:solidFill>
                  <a:srgbClr val="888888"/>
                </a:solidFill>
                <a:latin typeface="Calibri"/>
                <a:ea typeface="Calibri"/>
                <a:cs typeface="Calibri"/>
                <a:sym typeface="Calibri"/>
              </a:defRPr>
            </a:lvl8pPr>
            <a:lvl9pPr indent="0" lvl="8" marL="0" marR="0" rtl="0" algn="r">
              <a:spcBef>
                <a:spcPts val="0"/>
              </a:spcBef>
              <a:buNone/>
              <a:defRPr b="0" i="0" sz="75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CO"/>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image" Target="../media/image10.png"/><Relationship Id="rId22" Type="http://schemas.openxmlformats.org/officeDocument/2006/relationships/image" Target="../media/image14.png"/><Relationship Id="rId21" Type="http://schemas.openxmlformats.org/officeDocument/2006/relationships/chart" Target="../charts/chart1.xml"/><Relationship Id="rId24" Type="http://schemas.openxmlformats.org/officeDocument/2006/relationships/image" Target="../media/image22.png"/><Relationship Id="rId23"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5.png"/><Relationship Id="rId4" Type="http://schemas.openxmlformats.org/officeDocument/2006/relationships/image" Target="../media/image40.png"/><Relationship Id="rId9" Type="http://schemas.openxmlformats.org/officeDocument/2006/relationships/image" Target="../media/image1.png"/><Relationship Id="rId26" Type="http://schemas.openxmlformats.org/officeDocument/2006/relationships/image" Target="../media/image19.png"/><Relationship Id="rId25" Type="http://schemas.openxmlformats.org/officeDocument/2006/relationships/image" Target="../media/image9.png"/><Relationship Id="rId5" Type="http://schemas.openxmlformats.org/officeDocument/2006/relationships/image" Target="../media/image7.png"/><Relationship Id="rId6" Type="http://schemas.openxmlformats.org/officeDocument/2006/relationships/image" Target="../media/image4.png"/><Relationship Id="rId7" Type="http://schemas.openxmlformats.org/officeDocument/2006/relationships/image" Target="../media/image18.png"/><Relationship Id="rId8" Type="http://schemas.openxmlformats.org/officeDocument/2006/relationships/image" Target="../media/image2.png"/><Relationship Id="rId11" Type="http://schemas.openxmlformats.org/officeDocument/2006/relationships/image" Target="../media/image3.png"/><Relationship Id="rId10" Type="http://schemas.openxmlformats.org/officeDocument/2006/relationships/image" Target="../media/image8.png"/><Relationship Id="rId13" Type="http://schemas.openxmlformats.org/officeDocument/2006/relationships/image" Target="../media/image32.png"/><Relationship Id="rId12" Type="http://schemas.openxmlformats.org/officeDocument/2006/relationships/image" Target="../media/image6.png"/><Relationship Id="rId15" Type="http://schemas.openxmlformats.org/officeDocument/2006/relationships/image" Target="../media/image16.png"/><Relationship Id="rId14" Type="http://schemas.openxmlformats.org/officeDocument/2006/relationships/image" Target="../media/image13.png"/><Relationship Id="rId17" Type="http://schemas.openxmlformats.org/officeDocument/2006/relationships/image" Target="../media/image38.png"/><Relationship Id="rId16" Type="http://schemas.openxmlformats.org/officeDocument/2006/relationships/image" Target="../media/image37.png"/><Relationship Id="rId19" Type="http://schemas.openxmlformats.org/officeDocument/2006/relationships/image" Target="../media/image5.png"/><Relationship Id="rId18" Type="http://schemas.openxmlformats.org/officeDocument/2006/relationships/image" Target="../media/image2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5.png"/><Relationship Id="rId4" Type="http://schemas.openxmlformats.org/officeDocument/2006/relationships/image" Target="../media/image5.png"/><Relationship Id="rId9" Type="http://schemas.openxmlformats.org/officeDocument/2006/relationships/image" Target="../media/image21.png"/><Relationship Id="rId5" Type="http://schemas.openxmlformats.org/officeDocument/2006/relationships/image" Target="../media/image41.png"/><Relationship Id="rId6" Type="http://schemas.openxmlformats.org/officeDocument/2006/relationships/image" Target="../media/image39.png"/><Relationship Id="rId7" Type="http://schemas.openxmlformats.org/officeDocument/2006/relationships/image" Target="../media/image23.png"/><Relationship Id="rId8" Type="http://schemas.openxmlformats.org/officeDocument/2006/relationships/image" Target="../media/image20.png"/><Relationship Id="rId10" Type="http://schemas.openxmlformats.org/officeDocument/2006/relationships/image" Target="../media/image2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5.png"/><Relationship Id="rId4" Type="http://schemas.openxmlformats.org/officeDocument/2006/relationships/image" Target="../media/image43.png"/><Relationship Id="rId9" Type="http://schemas.openxmlformats.org/officeDocument/2006/relationships/image" Target="../media/image30.png"/><Relationship Id="rId5" Type="http://schemas.openxmlformats.org/officeDocument/2006/relationships/chart" Target="../charts/chart2.xml"/><Relationship Id="rId6" Type="http://schemas.openxmlformats.org/officeDocument/2006/relationships/image" Target="../media/image27.png"/><Relationship Id="rId7" Type="http://schemas.openxmlformats.org/officeDocument/2006/relationships/image" Target="../media/image25.png"/><Relationship Id="rId8" Type="http://schemas.openxmlformats.org/officeDocument/2006/relationships/image" Target="../media/image24.png"/><Relationship Id="rId11" Type="http://schemas.openxmlformats.org/officeDocument/2006/relationships/image" Target="../media/image28.png"/><Relationship Id="rId10" Type="http://schemas.openxmlformats.org/officeDocument/2006/relationships/image" Target="../media/image3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5.png"/><Relationship Id="rId4" Type="http://schemas.openxmlformats.org/officeDocument/2006/relationships/image" Target="../media/image43.png"/><Relationship Id="rId9" Type="http://schemas.openxmlformats.org/officeDocument/2006/relationships/image" Target="../media/image42.png"/><Relationship Id="rId5" Type="http://schemas.openxmlformats.org/officeDocument/2006/relationships/image" Target="../media/image33.png"/><Relationship Id="rId6" Type="http://schemas.openxmlformats.org/officeDocument/2006/relationships/image" Target="../media/image36.png"/><Relationship Id="rId7" Type="http://schemas.openxmlformats.org/officeDocument/2006/relationships/image" Target="../media/image35.png"/><Relationship Id="rId8" Type="http://schemas.openxmlformats.org/officeDocument/2006/relationships/image" Target="../media/image3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7" name="Shape 97"/>
        <p:cNvGrpSpPr/>
        <p:nvPr/>
      </p:nvGrpSpPr>
      <p:grpSpPr>
        <a:xfrm>
          <a:off x="0" y="0"/>
          <a:ext cx="0" cy="0"/>
          <a:chOff x="0" y="0"/>
          <a:chExt cx="0" cy="0"/>
        </a:xfrm>
      </p:grpSpPr>
      <p:pic>
        <p:nvPicPr>
          <p:cNvPr id="98" name="Google Shape;98;p1"/>
          <p:cNvPicPr preferRelativeResize="0"/>
          <p:nvPr/>
        </p:nvPicPr>
        <p:blipFill rotWithShape="1">
          <a:blip r:embed="rId3">
            <a:alphaModFix/>
          </a:blip>
          <a:srcRect b="86174" l="0" r="0" t="2668"/>
          <a:stretch/>
        </p:blipFill>
        <p:spPr>
          <a:xfrm>
            <a:off x="-19050" y="533400"/>
            <a:ext cx="7588250" cy="2013285"/>
          </a:xfrm>
          <a:prstGeom prst="rect">
            <a:avLst/>
          </a:prstGeom>
          <a:noFill/>
          <a:ln>
            <a:noFill/>
          </a:ln>
          <a:effectLst>
            <a:outerShdw rotWithShape="0" algn="ctr" dir="16655679" dist="192186">
              <a:srgbClr val="808080"/>
            </a:outerShdw>
          </a:effectLst>
        </p:spPr>
      </p:pic>
      <p:sp>
        <p:nvSpPr>
          <p:cNvPr id="99" name="Google Shape;99;p1"/>
          <p:cNvSpPr txBox="1"/>
          <p:nvPr/>
        </p:nvSpPr>
        <p:spPr>
          <a:xfrm>
            <a:off x="152400" y="1371600"/>
            <a:ext cx="3634104" cy="1133644"/>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b="1" i="0" lang="es-CO" sz="3600" u="none" cap="none" strike="noStrike">
                <a:solidFill>
                  <a:srgbClr val="FFFFFF"/>
                </a:solidFill>
                <a:latin typeface="Arial"/>
                <a:ea typeface="Arial"/>
                <a:cs typeface="Arial"/>
                <a:sym typeface="Arial"/>
              </a:rPr>
              <a:t>TUBERCULOSIS</a:t>
            </a:r>
            <a:endParaRPr b="1" i="0" sz="3600" u="none" cap="none" strike="noStrike">
              <a:solidFill>
                <a:srgbClr val="FFFFFF"/>
              </a:solidFill>
              <a:latin typeface="Arial"/>
              <a:ea typeface="Arial"/>
              <a:cs typeface="Arial"/>
              <a:sym typeface="Arial"/>
            </a:endParaRPr>
          </a:p>
          <a:p>
            <a:pPr indent="0" lvl="0" marL="12700" marR="0" rtl="0" algn="l">
              <a:lnSpc>
                <a:spcPct val="100000"/>
              </a:lnSpc>
              <a:spcBef>
                <a:spcPts val="100"/>
              </a:spcBef>
              <a:spcAft>
                <a:spcPts val="0"/>
              </a:spcAft>
              <a:buNone/>
            </a:pPr>
            <a:r>
              <a:t/>
            </a:r>
            <a:endParaRPr b="0" i="0" sz="3600" u="none" cap="none" strike="noStrike">
              <a:solidFill>
                <a:schemeClr val="dk1"/>
              </a:solidFill>
              <a:latin typeface="Arial"/>
              <a:ea typeface="Arial"/>
              <a:cs typeface="Arial"/>
              <a:sym typeface="Arial"/>
            </a:endParaRPr>
          </a:p>
        </p:txBody>
      </p:sp>
      <p:sp>
        <p:nvSpPr>
          <p:cNvPr id="100" name="Google Shape;100;p1"/>
          <p:cNvSpPr txBox="1"/>
          <p:nvPr/>
        </p:nvSpPr>
        <p:spPr>
          <a:xfrm>
            <a:off x="5104891" y="1027937"/>
            <a:ext cx="2438909" cy="612347"/>
          </a:xfrm>
          <a:prstGeom prst="rect">
            <a:avLst/>
          </a:prstGeom>
          <a:noFill/>
          <a:ln>
            <a:noFill/>
          </a:ln>
        </p:spPr>
        <p:txBody>
          <a:bodyPr anchorCtr="0" anchor="t" bIns="0" lIns="0" spcFirstLastPara="1" rIns="0" wrap="square" tIns="47625">
            <a:spAutoFit/>
          </a:bodyPr>
          <a:lstStyle/>
          <a:p>
            <a:pPr indent="0" lvl="0" marL="12700" marR="5080" rtl="0" algn="l">
              <a:lnSpc>
                <a:spcPct val="108000"/>
              </a:lnSpc>
              <a:spcBef>
                <a:spcPts val="0"/>
              </a:spcBef>
              <a:spcAft>
                <a:spcPts val="0"/>
              </a:spcAft>
              <a:buNone/>
            </a:pPr>
            <a:r>
              <a:rPr b="1" i="0" lang="es-CO" sz="2000" u="none" cap="none" strike="noStrike">
                <a:solidFill>
                  <a:schemeClr val="dk1"/>
                </a:solidFill>
                <a:latin typeface="Arial"/>
                <a:ea typeface="Arial"/>
                <a:cs typeface="Arial"/>
                <a:sym typeface="Arial"/>
              </a:rPr>
              <a:t>Semana Epidemiológica 25</a:t>
            </a:r>
            <a:endParaRPr b="0" i="0" sz="2000" u="none" cap="none" strike="noStrike">
              <a:solidFill>
                <a:schemeClr val="dk1"/>
              </a:solidFill>
              <a:latin typeface="Arial"/>
              <a:ea typeface="Arial"/>
              <a:cs typeface="Arial"/>
              <a:sym typeface="Arial"/>
            </a:endParaRPr>
          </a:p>
        </p:txBody>
      </p:sp>
      <p:sp>
        <p:nvSpPr>
          <p:cNvPr id="101" name="Google Shape;101;p1"/>
          <p:cNvSpPr/>
          <p:nvPr/>
        </p:nvSpPr>
        <p:spPr>
          <a:xfrm>
            <a:off x="78759" y="6019800"/>
            <a:ext cx="7562850" cy="19050"/>
          </a:xfrm>
          <a:custGeom>
            <a:rect b="b" l="l" r="r" t="t"/>
            <a:pathLst>
              <a:path extrusionOk="0" h="19050" w="7562850">
                <a:moveTo>
                  <a:pt x="7562850" y="0"/>
                </a:moveTo>
                <a:lnTo>
                  <a:pt x="0" y="0"/>
                </a:lnTo>
                <a:lnTo>
                  <a:pt x="0" y="19050"/>
                </a:lnTo>
                <a:lnTo>
                  <a:pt x="7562850" y="19050"/>
                </a:lnTo>
                <a:lnTo>
                  <a:pt x="7562850" y="0"/>
                </a:lnTo>
                <a:close/>
              </a:path>
            </a:pathLst>
          </a:custGeom>
          <a:solidFill>
            <a:srgbClr val="41B8D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 name="Google Shape;102;p1"/>
          <p:cNvSpPr/>
          <p:nvPr/>
        </p:nvSpPr>
        <p:spPr>
          <a:xfrm>
            <a:off x="4648199" y="3048001"/>
            <a:ext cx="45719" cy="2514600"/>
          </a:xfrm>
          <a:custGeom>
            <a:rect b="b" l="l" r="r" t="t"/>
            <a:pathLst>
              <a:path extrusionOk="0" h="2813685" w="120000">
                <a:moveTo>
                  <a:pt x="0" y="0"/>
                </a:moveTo>
                <a:lnTo>
                  <a:pt x="0" y="2813304"/>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3" name="Google Shape;103;p1"/>
          <p:cNvSpPr/>
          <p:nvPr/>
        </p:nvSpPr>
        <p:spPr>
          <a:xfrm>
            <a:off x="0" y="9525381"/>
            <a:ext cx="7562850" cy="19050"/>
          </a:xfrm>
          <a:custGeom>
            <a:rect b="b" l="l" r="r" t="t"/>
            <a:pathLst>
              <a:path extrusionOk="0" h="19050" w="7562850">
                <a:moveTo>
                  <a:pt x="7562850" y="0"/>
                </a:moveTo>
                <a:lnTo>
                  <a:pt x="0" y="0"/>
                </a:lnTo>
                <a:lnTo>
                  <a:pt x="0" y="19050"/>
                </a:lnTo>
                <a:lnTo>
                  <a:pt x="7562850" y="19050"/>
                </a:lnTo>
                <a:lnTo>
                  <a:pt x="7562850" y="0"/>
                </a:lnTo>
                <a:close/>
              </a:path>
            </a:pathLst>
          </a:custGeom>
          <a:solidFill>
            <a:srgbClr val="41B8D4">
              <a:alpha val="20392"/>
            </a:srgb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4" name="Google Shape;104;p1"/>
          <p:cNvSpPr/>
          <p:nvPr/>
        </p:nvSpPr>
        <p:spPr>
          <a:xfrm>
            <a:off x="3989070" y="9827514"/>
            <a:ext cx="9525" cy="3945890"/>
          </a:xfrm>
          <a:custGeom>
            <a:rect b="b" l="l" r="r" t="t"/>
            <a:pathLst>
              <a:path extrusionOk="0" h="3945890" w="9525">
                <a:moveTo>
                  <a:pt x="0" y="0"/>
                </a:moveTo>
                <a:lnTo>
                  <a:pt x="9144" y="3945636"/>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5" name="Google Shape;105;p1"/>
          <p:cNvSpPr/>
          <p:nvPr/>
        </p:nvSpPr>
        <p:spPr>
          <a:xfrm>
            <a:off x="3830573" y="14897862"/>
            <a:ext cx="0" cy="2813685"/>
          </a:xfrm>
          <a:custGeom>
            <a:rect b="b" l="l" r="r" t="t"/>
            <a:pathLst>
              <a:path extrusionOk="0" h="2813684" w="120000">
                <a:moveTo>
                  <a:pt x="0" y="0"/>
                </a:moveTo>
                <a:lnTo>
                  <a:pt x="0" y="2813304"/>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106" name="Google Shape;106;p1"/>
          <p:cNvGrpSpPr/>
          <p:nvPr/>
        </p:nvGrpSpPr>
        <p:grpSpPr>
          <a:xfrm>
            <a:off x="0" y="14473809"/>
            <a:ext cx="7608570" cy="3587242"/>
            <a:chOff x="0" y="14473809"/>
            <a:chExt cx="7608570" cy="3587242"/>
          </a:xfrm>
        </p:grpSpPr>
        <p:sp>
          <p:nvSpPr>
            <p:cNvPr id="107" name="Google Shape;107;p1"/>
            <p:cNvSpPr/>
            <p:nvPr/>
          </p:nvSpPr>
          <p:spPr>
            <a:xfrm>
              <a:off x="0" y="14473809"/>
              <a:ext cx="7608570" cy="19050"/>
            </a:xfrm>
            <a:custGeom>
              <a:rect b="b" l="l" r="r" t="t"/>
              <a:pathLst>
                <a:path extrusionOk="0" h="19050" w="7608570">
                  <a:moveTo>
                    <a:pt x="7608570" y="0"/>
                  </a:moveTo>
                  <a:lnTo>
                    <a:pt x="0" y="0"/>
                  </a:lnTo>
                  <a:lnTo>
                    <a:pt x="0" y="19049"/>
                  </a:lnTo>
                  <a:lnTo>
                    <a:pt x="7608570" y="19049"/>
                  </a:lnTo>
                  <a:lnTo>
                    <a:pt x="7608570" y="0"/>
                  </a:lnTo>
                  <a:close/>
                </a:path>
              </a:pathLst>
            </a:custGeom>
            <a:solidFill>
              <a:srgbClr val="41B8D4">
                <a:alpha val="20392"/>
              </a:srgb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8" name="Google Shape;108;p1"/>
            <p:cNvSpPr/>
            <p:nvPr/>
          </p:nvSpPr>
          <p:spPr>
            <a:xfrm>
              <a:off x="3895344" y="14476476"/>
              <a:ext cx="3665220" cy="3584575"/>
            </a:xfrm>
            <a:custGeom>
              <a:rect b="b" l="l" r="r" t="t"/>
              <a:pathLst>
                <a:path extrusionOk="0" h="3584575" w="3665220">
                  <a:moveTo>
                    <a:pt x="3665220" y="0"/>
                  </a:moveTo>
                  <a:lnTo>
                    <a:pt x="0" y="0"/>
                  </a:lnTo>
                  <a:lnTo>
                    <a:pt x="0" y="3584447"/>
                  </a:lnTo>
                  <a:lnTo>
                    <a:pt x="3665220" y="3584447"/>
                  </a:lnTo>
                  <a:lnTo>
                    <a:pt x="3665220" y="0"/>
                  </a:lnTo>
                  <a:close/>
                </a:path>
              </a:pathLst>
            </a:custGeom>
            <a:solidFill>
              <a:srgbClr val="6BB9AE">
                <a:alpha val="20392"/>
              </a:srgb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9" name="Google Shape;109;p1"/>
            <p:cNvSpPr/>
            <p:nvPr/>
          </p:nvSpPr>
          <p:spPr>
            <a:xfrm>
              <a:off x="4075430" y="14873833"/>
              <a:ext cx="3279140" cy="1172845"/>
            </a:xfrm>
            <a:custGeom>
              <a:rect b="b" l="l" r="r" t="t"/>
              <a:pathLst>
                <a:path extrusionOk="0" h="1172844" w="3279139">
                  <a:moveTo>
                    <a:pt x="938936" y="586219"/>
                  </a:moveTo>
                  <a:lnTo>
                    <a:pt x="0" y="586219"/>
                  </a:lnTo>
                  <a:lnTo>
                    <a:pt x="0" y="1172362"/>
                  </a:lnTo>
                  <a:lnTo>
                    <a:pt x="938936" y="1172362"/>
                  </a:lnTo>
                  <a:lnTo>
                    <a:pt x="938936" y="586219"/>
                  </a:lnTo>
                  <a:close/>
                </a:path>
                <a:path extrusionOk="0" h="1172844" w="3279139">
                  <a:moveTo>
                    <a:pt x="938936" y="0"/>
                  </a:moveTo>
                  <a:lnTo>
                    <a:pt x="0" y="0"/>
                  </a:lnTo>
                  <a:lnTo>
                    <a:pt x="0" y="586130"/>
                  </a:lnTo>
                  <a:lnTo>
                    <a:pt x="938936" y="586130"/>
                  </a:lnTo>
                  <a:lnTo>
                    <a:pt x="938936" y="0"/>
                  </a:lnTo>
                  <a:close/>
                </a:path>
                <a:path extrusionOk="0" h="1172844" w="3279139">
                  <a:moveTo>
                    <a:pt x="3279013" y="0"/>
                  </a:moveTo>
                  <a:lnTo>
                    <a:pt x="3279013" y="0"/>
                  </a:lnTo>
                  <a:lnTo>
                    <a:pt x="939038" y="0"/>
                  </a:lnTo>
                  <a:lnTo>
                    <a:pt x="939038" y="586130"/>
                  </a:lnTo>
                  <a:lnTo>
                    <a:pt x="3279013" y="586130"/>
                  </a:lnTo>
                  <a:lnTo>
                    <a:pt x="3279013" y="0"/>
                  </a:lnTo>
                  <a:close/>
                </a:path>
              </a:pathLst>
            </a:custGeom>
            <a:solidFill>
              <a:srgbClr val="6BB9A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0" name="Google Shape;110;p1"/>
            <p:cNvSpPr/>
            <p:nvPr/>
          </p:nvSpPr>
          <p:spPr>
            <a:xfrm>
              <a:off x="5014468" y="15460053"/>
              <a:ext cx="2339975" cy="586740"/>
            </a:xfrm>
            <a:custGeom>
              <a:rect b="b" l="l" r="r" t="t"/>
              <a:pathLst>
                <a:path extrusionOk="0" h="586740" w="2339975">
                  <a:moveTo>
                    <a:pt x="2339975" y="0"/>
                  </a:moveTo>
                  <a:lnTo>
                    <a:pt x="2339975" y="0"/>
                  </a:lnTo>
                  <a:lnTo>
                    <a:pt x="0" y="0"/>
                  </a:lnTo>
                  <a:lnTo>
                    <a:pt x="0" y="586143"/>
                  </a:lnTo>
                  <a:lnTo>
                    <a:pt x="2339975" y="586143"/>
                  </a:lnTo>
                  <a:lnTo>
                    <a:pt x="2339975"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1" name="Google Shape;111;p1"/>
            <p:cNvSpPr/>
            <p:nvPr/>
          </p:nvSpPr>
          <p:spPr>
            <a:xfrm>
              <a:off x="4075429" y="16046171"/>
              <a:ext cx="939165" cy="586740"/>
            </a:xfrm>
            <a:custGeom>
              <a:rect b="b" l="l" r="r" t="t"/>
              <a:pathLst>
                <a:path extrusionOk="0" h="586740" w="939164">
                  <a:moveTo>
                    <a:pt x="938949" y="0"/>
                  </a:moveTo>
                  <a:lnTo>
                    <a:pt x="0" y="0"/>
                  </a:lnTo>
                  <a:lnTo>
                    <a:pt x="0" y="586130"/>
                  </a:lnTo>
                  <a:lnTo>
                    <a:pt x="938949" y="586130"/>
                  </a:lnTo>
                  <a:lnTo>
                    <a:pt x="938949" y="0"/>
                  </a:lnTo>
                  <a:close/>
                </a:path>
              </a:pathLst>
            </a:custGeom>
            <a:solidFill>
              <a:srgbClr val="6BB9A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2" name="Google Shape;112;p1"/>
            <p:cNvSpPr/>
            <p:nvPr/>
          </p:nvSpPr>
          <p:spPr>
            <a:xfrm>
              <a:off x="5014468" y="16046171"/>
              <a:ext cx="2339975" cy="586740"/>
            </a:xfrm>
            <a:custGeom>
              <a:rect b="b" l="l" r="r" t="t"/>
              <a:pathLst>
                <a:path extrusionOk="0" h="586740" w="2339975">
                  <a:moveTo>
                    <a:pt x="2339975" y="0"/>
                  </a:moveTo>
                  <a:lnTo>
                    <a:pt x="2339975" y="0"/>
                  </a:lnTo>
                  <a:lnTo>
                    <a:pt x="0" y="0"/>
                  </a:lnTo>
                  <a:lnTo>
                    <a:pt x="0" y="586130"/>
                  </a:lnTo>
                  <a:lnTo>
                    <a:pt x="2339975" y="586130"/>
                  </a:lnTo>
                  <a:lnTo>
                    <a:pt x="2339975"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3" name="Google Shape;113;p1"/>
            <p:cNvSpPr/>
            <p:nvPr/>
          </p:nvSpPr>
          <p:spPr>
            <a:xfrm>
              <a:off x="4075429" y="16632263"/>
              <a:ext cx="939165" cy="586740"/>
            </a:xfrm>
            <a:custGeom>
              <a:rect b="b" l="l" r="r" t="t"/>
              <a:pathLst>
                <a:path extrusionOk="0" h="586740" w="939164">
                  <a:moveTo>
                    <a:pt x="938949" y="0"/>
                  </a:moveTo>
                  <a:lnTo>
                    <a:pt x="0" y="0"/>
                  </a:lnTo>
                  <a:lnTo>
                    <a:pt x="0" y="586143"/>
                  </a:lnTo>
                  <a:lnTo>
                    <a:pt x="938949" y="586143"/>
                  </a:lnTo>
                  <a:lnTo>
                    <a:pt x="938949" y="0"/>
                  </a:lnTo>
                  <a:close/>
                </a:path>
              </a:pathLst>
            </a:custGeom>
            <a:solidFill>
              <a:srgbClr val="6BB9A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4" name="Google Shape;114;p1"/>
            <p:cNvSpPr/>
            <p:nvPr/>
          </p:nvSpPr>
          <p:spPr>
            <a:xfrm>
              <a:off x="5014468" y="16632263"/>
              <a:ext cx="2339975" cy="586740"/>
            </a:xfrm>
            <a:custGeom>
              <a:rect b="b" l="l" r="r" t="t"/>
              <a:pathLst>
                <a:path extrusionOk="0" h="586740" w="2339975">
                  <a:moveTo>
                    <a:pt x="2339975" y="0"/>
                  </a:moveTo>
                  <a:lnTo>
                    <a:pt x="2339975" y="0"/>
                  </a:lnTo>
                  <a:lnTo>
                    <a:pt x="0" y="0"/>
                  </a:lnTo>
                  <a:lnTo>
                    <a:pt x="0" y="586143"/>
                  </a:lnTo>
                  <a:lnTo>
                    <a:pt x="2339975" y="586143"/>
                  </a:lnTo>
                  <a:lnTo>
                    <a:pt x="2339975"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5" name="Google Shape;115;p1"/>
            <p:cNvSpPr/>
            <p:nvPr/>
          </p:nvSpPr>
          <p:spPr>
            <a:xfrm>
              <a:off x="5014467" y="14873859"/>
              <a:ext cx="0" cy="2345055"/>
            </a:xfrm>
            <a:custGeom>
              <a:rect b="b" l="l" r="r" t="t"/>
              <a:pathLst>
                <a:path extrusionOk="0" h="2345055" w="120000">
                  <a:moveTo>
                    <a:pt x="0" y="0"/>
                  </a:moveTo>
                  <a:lnTo>
                    <a:pt x="0" y="2344546"/>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6" name="Google Shape;116;p1"/>
            <p:cNvSpPr/>
            <p:nvPr/>
          </p:nvSpPr>
          <p:spPr>
            <a:xfrm>
              <a:off x="5482463" y="14873859"/>
              <a:ext cx="0" cy="2345055"/>
            </a:xfrm>
            <a:custGeom>
              <a:rect b="b" l="l" r="r" t="t"/>
              <a:pathLst>
                <a:path extrusionOk="0" h="2345055" w="120000">
                  <a:moveTo>
                    <a:pt x="0" y="0"/>
                  </a:moveTo>
                  <a:lnTo>
                    <a:pt x="0" y="2344546"/>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7" name="Google Shape;117;p1"/>
            <p:cNvSpPr/>
            <p:nvPr/>
          </p:nvSpPr>
          <p:spPr>
            <a:xfrm>
              <a:off x="5950458" y="14873859"/>
              <a:ext cx="0" cy="2345055"/>
            </a:xfrm>
            <a:custGeom>
              <a:rect b="b" l="l" r="r" t="t"/>
              <a:pathLst>
                <a:path extrusionOk="0" h="2345055" w="120000">
                  <a:moveTo>
                    <a:pt x="0" y="0"/>
                  </a:moveTo>
                  <a:lnTo>
                    <a:pt x="0" y="2344546"/>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8" name="Google Shape;118;p1"/>
            <p:cNvSpPr/>
            <p:nvPr/>
          </p:nvSpPr>
          <p:spPr>
            <a:xfrm>
              <a:off x="6418453" y="14873859"/>
              <a:ext cx="0" cy="2345055"/>
            </a:xfrm>
            <a:custGeom>
              <a:rect b="b" l="l" r="r" t="t"/>
              <a:pathLst>
                <a:path extrusionOk="0" h="2345055" w="120000">
                  <a:moveTo>
                    <a:pt x="0" y="0"/>
                  </a:moveTo>
                  <a:lnTo>
                    <a:pt x="0" y="2344546"/>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9" name="Google Shape;119;p1"/>
            <p:cNvSpPr/>
            <p:nvPr/>
          </p:nvSpPr>
          <p:spPr>
            <a:xfrm>
              <a:off x="6886447" y="14873859"/>
              <a:ext cx="0" cy="2345055"/>
            </a:xfrm>
            <a:custGeom>
              <a:rect b="b" l="l" r="r" t="t"/>
              <a:pathLst>
                <a:path extrusionOk="0" h="2345055" w="120000">
                  <a:moveTo>
                    <a:pt x="0" y="0"/>
                  </a:moveTo>
                  <a:lnTo>
                    <a:pt x="0" y="2344546"/>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0" name="Google Shape;120;p1"/>
            <p:cNvSpPr/>
            <p:nvPr/>
          </p:nvSpPr>
          <p:spPr>
            <a:xfrm>
              <a:off x="4075429" y="15459964"/>
              <a:ext cx="3279140" cy="0"/>
            </a:xfrm>
            <a:custGeom>
              <a:rect b="b" l="l" r="r" t="t"/>
              <a:pathLst>
                <a:path extrusionOk="0" h="120000" w="3279139">
                  <a:moveTo>
                    <a:pt x="0" y="0"/>
                  </a:moveTo>
                  <a:lnTo>
                    <a:pt x="3279013" y="0"/>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1" name="Google Shape;121;p1"/>
            <p:cNvSpPr/>
            <p:nvPr/>
          </p:nvSpPr>
          <p:spPr>
            <a:xfrm>
              <a:off x="4075429" y="16046196"/>
              <a:ext cx="3279140" cy="0"/>
            </a:xfrm>
            <a:custGeom>
              <a:rect b="b" l="l" r="r" t="t"/>
              <a:pathLst>
                <a:path extrusionOk="0" h="120000" w="3279139">
                  <a:moveTo>
                    <a:pt x="0" y="0"/>
                  </a:moveTo>
                  <a:lnTo>
                    <a:pt x="3279013" y="0"/>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2" name="Google Shape;122;p1"/>
            <p:cNvSpPr/>
            <p:nvPr/>
          </p:nvSpPr>
          <p:spPr>
            <a:xfrm>
              <a:off x="4075429" y="16632301"/>
              <a:ext cx="3279140" cy="0"/>
            </a:xfrm>
            <a:custGeom>
              <a:rect b="b" l="l" r="r" t="t"/>
              <a:pathLst>
                <a:path extrusionOk="0" h="120000" w="3279139">
                  <a:moveTo>
                    <a:pt x="0" y="0"/>
                  </a:moveTo>
                  <a:lnTo>
                    <a:pt x="3279013" y="0"/>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3" name="Google Shape;123;p1"/>
            <p:cNvSpPr/>
            <p:nvPr/>
          </p:nvSpPr>
          <p:spPr>
            <a:xfrm>
              <a:off x="4075429" y="14873859"/>
              <a:ext cx="0" cy="2345055"/>
            </a:xfrm>
            <a:custGeom>
              <a:rect b="b" l="l" r="r" t="t"/>
              <a:pathLst>
                <a:path extrusionOk="0" h="2345055" w="120000">
                  <a:moveTo>
                    <a:pt x="0" y="0"/>
                  </a:moveTo>
                  <a:lnTo>
                    <a:pt x="0" y="2344546"/>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4" name="Google Shape;124;p1"/>
            <p:cNvSpPr/>
            <p:nvPr/>
          </p:nvSpPr>
          <p:spPr>
            <a:xfrm>
              <a:off x="7354443" y="14873859"/>
              <a:ext cx="0" cy="2345055"/>
            </a:xfrm>
            <a:custGeom>
              <a:rect b="b" l="l" r="r" t="t"/>
              <a:pathLst>
                <a:path extrusionOk="0" h="2345055" w="120000">
                  <a:moveTo>
                    <a:pt x="0" y="0"/>
                  </a:moveTo>
                  <a:lnTo>
                    <a:pt x="0" y="2344546"/>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5" name="Google Shape;125;p1"/>
            <p:cNvSpPr/>
            <p:nvPr/>
          </p:nvSpPr>
          <p:spPr>
            <a:xfrm>
              <a:off x="4075429" y="14873859"/>
              <a:ext cx="3279140" cy="0"/>
            </a:xfrm>
            <a:custGeom>
              <a:rect b="b" l="l" r="r" t="t"/>
              <a:pathLst>
                <a:path extrusionOk="0" h="120000" w="3279139">
                  <a:moveTo>
                    <a:pt x="0" y="0"/>
                  </a:moveTo>
                  <a:lnTo>
                    <a:pt x="3279013" y="0"/>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6" name="Google Shape;126;p1"/>
            <p:cNvSpPr/>
            <p:nvPr/>
          </p:nvSpPr>
          <p:spPr>
            <a:xfrm>
              <a:off x="4075429" y="17218406"/>
              <a:ext cx="3279140" cy="0"/>
            </a:xfrm>
            <a:custGeom>
              <a:rect b="b" l="l" r="r" t="t"/>
              <a:pathLst>
                <a:path extrusionOk="0" h="120000" w="3279139">
                  <a:moveTo>
                    <a:pt x="0" y="0"/>
                  </a:moveTo>
                  <a:lnTo>
                    <a:pt x="3279013" y="0"/>
                  </a:lnTo>
                </a:path>
              </a:pathLst>
            </a:custGeom>
            <a:noFill/>
            <a:ln cap="flat" cmpd="sng" w="9525">
              <a:solidFill>
                <a:srgbClr val="99AC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27" name="Google Shape;127;p1"/>
          <p:cNvGrpSpPr/>
          <p:nvPr/>
        </p:nvGrpSpPr>
        <p:grpSpPr>
          <a:xfrm>
            <a:off x="-1137" y="6019800"/>
            <a:ext cx="7587018" cy="3492000"/>
            <a:chOff x="32982" y="6010119"/>
            <a:chExt cx="7587018" cy="3935627"/>
          </a:xfrm>
        </p:grpSpPr>
        <p:sp>
          <p:nvSpPr>
            <p:cNvPr id="128" name="Google Shape;128;p1"/>
            <p:cNvSpPr/>
            <p:nvPr/>
          </p:nvSpPr>
          <p:spPr>
            <a:xfrm>
              <a:off x="32982" y="6010119"/>
              <a:ext cx="7587018" cy="3935627"/>
            </a:xfrm>
            <a:custGeom>
              <a:rect b="b" l="l" r="r" t="t"/>
              <a:pathLst>
                <a:path extrusionOk="0" h="3235959" w="7484745">
                  <a:moveTo>
                    <a:pt x="7484364" y="0"/>
                  </a:moveTo>
                  <a:lnTo>
                    <a:pt x="0" y="0"/>
                  </a:lnTo>
                  <a:lnTo>
                    <a:pt x="0" y="3235452"/>
                  </a:lnTo>
                  <a:lnTo>
                    <a:pt x="7484364" y="3235452"/>
                  </a:lnTo>
                  <a:lnTo>
                    <a:pt x="7484364" y="0"/>
                  </a:lnTo>
                  <a:close/>
                </a:path>
              </a:pathLst>
            </a:custGeom>
            <a:solidFill>
              <a:srgbClr val="6BB9AE">
                <a:alpha val="20392"/>
              </a:srgb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9" name="Google Shape;129;p1"/>
            <p:cNvSpPr/>
            <p:nvPr/>
          </p:nvSpPr>
          <p:spPr>
            <a:xfrm>
              <a:off x="4529919" y="6856752"/>
              <a:ext cx="396000" cy="527455"/>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0" name="Google Shape;130;p1"/>
            <p:cNvSpPr/>
            <p:nvPr/>
          </p:nvSpPr>
          <p:spPr>
            <a:xfrm>
              <a:off x="132600" y="7709110"/>
              <a:ext cx="1620000" cy="619783"/>
            </a:xfrm>
            <a:custGeom>
              <a:rect b="b" l="l" r="r" t="t"/>
              <a:pathLst>
                <a:path extrusionOk="0" h="342900" w="1728470">
                  <a:moveTo>
                    <a:pt x="1728216" y="0"/>
                  </a:moveTo>
                  <a:lnTo>
                    <a:pt x="0" y="0"/>
                  </a:lnTo>
                  <a:lnTo>
                    <a:pt x="0" y="342900"/>
                  </a:lnTo>
                  <a:lnTo>
                    <a:pt x="1728216" y="342900"/>
                  </a:lnTo>
                  <a:lnTo>
                    <a:pt x="1728216" y="0"/>
                  </a:lnTo>
                  <a:close/>
                </a:path>
              </a:pathLst>
            </a:custGeom>
            <a:solidFill>
              <a:srgbClr val="99FFCC"/>
            </a:solidFill>
            <a:ln cap="flat" cmpd="sng" w="9525">
              <a:solidFill>
                <a:srgbClr val="262626"/>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1" name="Google Shape;131;p1"/>
            <p:cNvSpPr/>
            <p:nvPr/>
          </p:nvSpPr>
          <p:spPr>
            <a:xfrm>
              <a:off x="2055125" y="7664786"/>
              <a:ext cx="1563624" cy="617673"/>
            </a:xfrm>
            <a:custGeom>
              <a:rect b="b" l="l" r="r" t="t"/>
              <a:pathLst>
                <a:path extrusionOk="0" h="562609" w="1577339">
                  <a:moveTo>
                    <a:pt x="1577340" y="0"/>
                  </a:moveTo>
                  <a:lnTo>
                    <a:pt x="0" y="0"/>
                  </a:lnTo>
                  <a:lnTo>
                    <a:pt x="0" y="562355"/>
                  </a:lnTo>
                  <a:lnTo>
                    <a:pt x="1577340" y="562355"/>
                  </a:lnTo>
                  <a:lnTo>
                    <a:pt x="1577340" y="0"/>
                  </a:lnTo>
                  <a:close/>
                </a:path>
              </a:pathLst>
            </a:custGeom>
            <a:solidFill>
              <a:srgbClr val="00CC99"/>
            </a:solidFill>
            <a:ln cap="flat" cmpd="sng" w="9525">
              <a:solidFill>
                <a:srgbClr val="262626"/>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2" name="Google Shape;132;p1"/>
            <p:cNvSpPr/>
            <p:nvPr/>
          </p:nvSpPr>
          <p:spPr>
            <a:xfrm>
              <a:off x="2472519" y="6897163"/>
              <a:ext cx="697230" cy="487044"/>
            </a:xfrm>
            <a:custGeom>
              <a:rect b="b" l="l" r="r" t="t"/>
              <a:pathLst>
                <a:path extrusionOk="0" h="487045" w="697229">
                  <a:moveTo>
                    <a:pt x="103555" y="361251"/>
                  </a:moveTo>
                  <a:lnTo>
                    <a:pt x="65900" y="361251"/>
                  </a:lnTo>
                  <a:lnTo>
                    <a:pt x="65900" y="392658"/>
                  </a:lnTo>
                  <a:lnTo>
                    <a:pt x="103555" y="392658"/>
                  </a:lnTo>
                  <a:lnTo>
                    <a:pt x="103555" y="361251"/>
                  </a:lnTo>
                  <a:close/>
                </a:path>
                <a:path extrusionOk="0" h="487045" w="697229">
                  <a:moveTo>
                    <a:pt x="103555" y="298323"/>
                  </a:moveTo>
                  <a:lnTo>
                    <a:pt x="65900" y="298323"/>
                  </a:lnTo>
                  <a:lnTo>
                    <a:pt x="65900" y="329717"/>
                  </a:lnTo>
                  <a:lnTo>
                    <a:pt x="103555" y="329717"/>
                  </a:lnTo>
                  <a:lnTo>
                    <a:pt x="103555" y="298323"/>
                  </a:lnTo>
                  <a:close/>
                </a:path>
                <a:path extrusionOk="0" h="487045" w="697229">
                  <a:moveTo>
                    <a:pt x="103555" y="235521"/>
                  </a:moveTo>
                  <a:lnTo>
                    <a:pt x="65900" y="235521"/>
                  </a:lnTo>
                  <a:lnTo>
                    <a:pt x="65900" y="266928"/>
                  </a:lnTo>
                  <a:lnTo>
                    <a:pt x="103555" y="266928"/>
                  </a:lnTo>
                  <a:lnTo>
                    <a:pt x="103555" y="235521"/>
                  </a:lnTo>
                  <a:close/>
                </a:path>
                <a:path extrusionOk="0" h="487045" w="697229">
                  <a:moveTo>
                    <a:pt x="178866" y="361251"/>
                  </a:moveTo>
                  <a:lnTo>
                    <a:pt x="141211" y="361251"/>
                  </a:lnTo>
                  <a:lnTo>
                    <a:pt x="141211" y="392658"/>
                  </a:lnTo>
                  <a:lnTo>
                    <a:pt x="178866" y="392658"/>
                  </a:lnTo>
                  <a:lnTo>
                    <a:pt x="178866" y="361251"/>
                  </a:lnTo>
                  <a:close/>
                </a:path>
                <a:path extrusionOk="0" h="487045" w="697229">
                  <a:moveTo>
                    <a:pt x="178866" y="298323"/>
                  </a:moveTo>
                  <a:lnTo>
                    <a:pt x="141211" y="298323"/>
                  </a:lnTo>
                  <a:lnTo>
                    <a:pt x="141211" y="329717"/>
                  </a:lnTo>
                  <a:lnTo>
                    <a:pt x="178866" y="329717"/>
                  </a:lnTo>
                  <a:lnTo>
                    <a:pt x="178866" y="298323"/>
                  </a:lnTo>
                  <a:close/>
                </a:path>
                <a:path extrusionOk="0" h="487045" w="697229">
                  <a:moveTo>
                    <a:pt x="178866" y="235521"/>
                  </a:moveTo>
                  <a:lnTo>
                    <a:pt x="141211" y="235521"/>
                  </a:lnTo>
                  <a:lnTo>
                    <a:pt x="141211" y="266928"/>
                  </a:lnTo>
                  <a:lnTo>
                    <a:pt x="178866" y="266928"/>
                  </a:lnTo>
                  <a:lnTo>
                    <a:pt x="178866" y="235521"/>
                  </a:lnTo>
                  <a:close/>
                </a:path>
                <a:path extrusionOk="0" h="487045" w="697229">
                  <a:moveTo>
                    <a:pt x="207111" y="117906"/>
                  </a:moveTo>
                  <a:lnTo>
                    <a:pt x="169456" y="117906"/>
                  </a:lnTo>
                  <a:lnTo>
                    <a:pt x="169456" y="149301"/>
                  </a:lnTo>
                  <a:lnTo>
                    <a:pt x="207111" y="149313"/>
                  </a:lnTo>
                  <a:lnTo>
                    <a:pt x="207111" y="117906"/>
                  </a:lnTo>
                  <a:close/>
                </a:path>
                <a:path extrusionOk="0" h="487045" w="697229">
                  <a:moveTo>
                    <a:pt x="207111" y="54978"/>
                  </a:moveTo>
                  <a:lnTo>
                    <a:pt x="169456" y="54978"/>
                  </a:lnTo>
                  <a:lnTo>
                    <a:pt x="169456" y="86372"/>
                  </a:lnTo>
                  <a:lnTo>
                    <a:pt x="207111" y="86372"/>
                  </a:lnTo>
                  <a:lnTo>
                    <a:pt x="207111" y="54978"/>
                  </a:lnTo>
                  <a:close/>
                </a:path>
                <a:path extrusionOk="0" h="487045" w="697229">
                  <a:moveTo>
                    <a:pt x="282422" y="117906"/>
                  </a:moveTo>
                  <a:lnTo>
                    <a:pt x="244767" y="117906"/>
                  </a:lnTo>
                  <a:lnTo>
                    <a:pt x="244767" y="149313"/>
                  </a:lnTo>
                  <a:lnTo>
                    <a:pt x="282422" y="149313"/>
                  </a:lnTo>
                  <a:lnTo>
                    <a:pt x="282422" y="117906"/>
                  </a:lnTo>
                  <a:close/>
                </a:path>
                <a:path extrusionOk="0" h="487045" w="697229">
                  <a:moveTo>
                    <a:pt x="282422" y="54978"/>
                  </a:moveTo>
                  <a:lnTo>
                    <a:pt x="244767" y="54978"/>
                  </a:lnTo>
                  <a:lnTo>
                    <a:pt x="244767" y="86372"/>
                  </a:lnTo>
                  <a:lnTo>
                    <a:pt x="282422" y="86372"/>
                  </a:lnTo>
                  <a:lnTo>
                    <a:pt x="282422" y="54978"/>
                  </a:lnTo>
                  <a:close/>
                </a:path>
                <a:path extrusionOk="0" h="487045" w="697229">
                  <a:moveTo>
                    <a:pt x="329488" y="361251"/>
                  </a:moveTo>
                  <a:lnTo>
                    <a:pt x="291833" y="361251"/>
                  </a:lnTo>
                  <a:lnTo>
                    <a:pt x="291833" y="392658"/>
                  </a:lnTo>
                  <a:lnTo>
                    <a:pt x="329488" y="392658"/>
                  </a:lnTo>
                  <a:lnTo>
                    <a:pt x="329488" y="361251"/>
                  </a:lnTo>
                  <a:close/>
                </a:path>
                <a:path extrusionOk="0" h="487045" w="697229">
                  <a:moveTo>
                    <a:pt x="329488" y="298323"/>
                  </a:moveTo>
                  <a:lnTo>
                    <a:pt x="291833" y="298323"/>
                  </a:lnTo>
                  <a:lnTo>
                    <a:pt x="291833" y="329717"/>
                  </a:lnTo>
                  <a:lnTo>
                    <a:pt x="329488" y="329717"/>
                  </a:lnTo>
                  <a:lnTo>
                    <a:pt x="329488" y="298323"/>
                  </a:lnTo>
                  <a:close/>
                </a:path>
                <a:path extrusionOk="0" h="487045" w="697229">
                  <a:moveTo>
                    <a:pt x="404799" y="361251"/>
                  </a:moveTo>
                  <a:lnTo>
                    <a:pt x="367144" y="361251"/>
                  </a:lnTo>
                  <a:lnTo>
                    <a:pt x="367144" y="392658"/>
                  </a:lnTo>
                  <a:lnTo>
                    <a:pt x="404799" y="392658"/>
                  </a:lnTo>
                  <a:lnTo>
                    <a:pt x="404799" y="361251"/>
                  </a:lnTo>
                  <a:close/>
                </a:path>
                <a:path extrusionOk="0" h="487045" w="697229">
                  <a:moveTo>
                    <a:pt x="404799" y="298323"/>
                  </a:moveTo>
                  <a:lnTo>
                    <a:pt x="367144" y="298323"/>
                  </a:lnTo>
                  <a:lnTo>
                    <a:pt x="367144" y="329717"/>
                  </a:lnTo>
                  <a:lnTo>
                    <a:pt x="404799" y="329717"/>
                  </a:lnTo>
                  <a:lnTo>
                    <a:pt x="404799" y="298323"/>
                  </a:lnTo>
                  <a:close/>
                </a:path>
                <a:path extrusionOk="0" h="487045" w="697229">
                  <a:moveTo>
                    <a:pt x="555434" y="361251"/>
                  </a:moveTo>
                  <a:lnTo>
                    <a:pt x="517779" y="361251"/>
                  </a:lnTo>
                  <a:lnTo>
                    <a:pt x="517779" y="392658"/>
                  </a:lnTo>
                  <a:lnTo>
                    <a:pt x="555434" y="392658"/>
                  </a:lnTo>
                  <a:lnTo>
                    <a:pt x="555434" y="361251"/>
                  </a:lnTo>
                  <a:close/>
                </a:path>
                <a:path extrusionOk="0" h="487045" w="697229">
                  <a:moveTo>
                    <a:pt x="555434" y="298323"/>
                  </a:moveTo>
                  <a:lnTo>
                    <a:pt x="517779" y="298323"/>
                  </a:lnTo>
                  <a:lnTo>
                    <a:pt x="517779" y="329717"/>
                  </a:lnTo>
                  <a:lnTo>
                    <a:pt x="555434" y="329717"/>
                  </a:lnTo>
                  <a:lnTo>
                    <a:pt x="555434" y="298323"/>
                  </a:lnTo>
                  <a:close/>
                </a:path>
                <a:path extrusionOk="0" h="487045" w="697229">
                  <a:moveTo>
                    <a:pt x="555434" y="235521"/>
                  </a:moveTo>
                  <a:lnTo>
                    <a:pt x="517779" y="235521"/>
                  </a:lnTo>
                  <a:lnTo>
                    <a:pt x="517779" y="266928"/>
                  </a:lnTo>
                  <a:lnTo>
                    <a:pt x="555434" y="266928"/>
                  </a:lnTo>
                  <a:lnTo>
                    <a:pt x="555434" y="235521"/>
                  </a:lnTo>
                  <a:close/>
                </a:path>
                <a:path extrusionOk="0" h="487045" w="697229">
                  <a:moveTo>
                    <a:pt x="555434" y="172859"/>
                  </a:moveTo>
                  <a:lnTo>
                    <a:pt x="517779" y="172859"/>
                  </a:lnTo>
                  <a:lnTo>
                    <a:pt x="517779" y="204254"/>
                  </a:lnTo>
                  <a:lnTo>
                    <a:pt x="555434" y="204254"/>
                  </a:lnTo>
                  <a:lnTo>
                    <a:pt x="555434" y="172859"/>
                  </a:lnTo>
                  <a:close/>
                </a:path>
                <a:path extrusionOk="0" h="487045" w="697229">
                  <a:moveTo>
                    <a:pt x="555434" y="109931"/>
                  </a:moveTo>
                  <a:lnTo>
                    <a:pt x="517779" y="109931"/>
                  </a:lnTo>
                  <a:lnTo>
                    <a:pt x="517779" y="141325"/>
                  </a:lnTo>
                  <a:lnTo>
                    <a:pt x="555434" y="141325"/>
                  </a:lnTo>
                  <a:lnTo>
                    <a:pt x="555434" y="109931"/>
                  </a:lnTo>
                  <a:close/>
                </a:path>
                <a:path extrusionOk="0" h="487045" w="697229">
                  <a:moveTo>
                    <a:pt x="630745" y="361251"/>
                  </a:moveTo>
                  <a:lnTo>
                    <a:pt x="593090" y="361251"/>
                  </a:lnTo>
                  <a:lnTo>
                    <a:pt x="593090" y="392658"/>
                  </a:lnTo>
                  <a:lnTo>
                    <a:pt x="630745" y="392658"/>
                  </a:lnTo>
                  <a:lnTo>
                    <a:pt x="630745" y="361251"/>
                  </a:lnTo>
                  <a:close/>
                </a:path>
                <a:path extrusionOk="0" h="487045" w="697229">
                  <a:moveTo>
                    <a:pt x="630745" y="298323"/>
                  </a:moveTo>
                  <a:lnTo>
                    <a:pt x="593090" y="298323"/>
                  </a:lnTo>
                  <a:lnTo>
                    <a:pt x="593090" y="329717"/>
                  </a:lnTo>
                  <a:lnTo>
                    <a:pt x="630745" y="329717"/>
                  </a:lnTo>
                  <a:lnTo>
                    <a:pt x="630745" y="298323"/>
                  </a:lnTo>
                  <a:close/>
                </a:path>
                <a:path extrusionOk="0" h="487045" w="697229">
                  <a:moveTo>
                    <a:pt x="630745" y="235521"/>
                  </a:moveTo>
                  <a:lnTo>
                    <a:pt x="593090" y="235521"/>
                  </a:lnTo>
                  <a:lnTo>
                    <a:pt x="593090" y="266928"/>
                  </a:lnTo>
                  <a:lnTo>
                    <a:pt x="630745" y="266928"/>
                  </a:lnTo>
                  <a:lnTo>
                    <a:pt x="630745" y="235521"/>
                  </a:lnTo>
                  <a:close/>
                </a:path>
                <a:path extrusionOk="0" h="487045" w="697229">
                  <a:moveTo>
                    <a:pt x="630745" y="172859"/>
                  </a:moveTo>
                  <a:lnTo>
                    <a:pt x="593090" y="172859"/>
                  </a:lnTo>
                  <a:lnTo>
                    <a:pt x="593090" y="204254"/>
                  </a:lnTo>
                  <a:lnTo>
                    <a:pt x="630745" y="204254"/>
                  </a:lnTo>
                  <a:lnTo>
                    <a:pt x="630745" y="172859"/>
                  </a:lnTo>
                  <a:close/>
                </a:path>
                <a:path extrusionOk="0" h="487045" w="697229">
                  <a:moveTo>
                    <a:pt x="630745" y="109931"/>
                  </a:moveTo>
                  <a:lnTo>
                    <a:pt x="593090" y="109931"/>
                  </a:lnTo>
                  <a:lnTo>
                    <a:pt x="593090" y="141325"/>
                  </a:lnTo>
                  <a:lnTo>
                    <a:pt x="630745" y="141325"/>
                  </a:lnTo>
                  <a:lnTo>
                    <a:pt x="630745" y="109931"/>
                  </a:lnTo>
                  <a:close/>
                </a:path>
                <a:path extrusionOk="0" h="487045" w="697229">
                  <a:moveTo>
                    <a:pt x="696645" y="63715"/>
                  </a:moveTo>
                  <a:lnTo>
                    <a:pt x="677811" y="61760"/>
                  </a:lnTo>
                  <a:lnTo>
                    <a:pt x="677811" y="77584"/>
                  </a:lnTo>
                  <a:lnTo>
                    <a:pt x="677811" y="470992"/>
                  </a:lnTo>
                  <a:lnTo>
                    <a:pt x="593090" y="470992"/>
                  </a:lnTo>
                  <a:lnTo>
                    <a:pt x="593090" y="423900"/>
                  </a:lnTo>
                  <a:lnTo>
                    <a:pt x="555434" y="423900"/>
                  </a:lnTo>
                  <a:lnTo>
                    <a:pt x="555434" y="470992"/>
                  </a:lnTo>
                  <a:lnTo>
                    <a:pt x="470700" y="470992"/>
                  </a:lnTo>
                  <a:lnTo>
                    <a:pt x="470700" y="259054"/>
                  </a:lnTo>
                  <a:lnTo>
                    <a:pt x="470700" y="243344"/>
                  </a:lnTo>
                  <a:lnTo>
                    <a:pt x="470700" y="55994"/>
                  </a:lnTo>
                  <a:lnTo>
                    <a:pt x="677811" y="77584"/>
                  </a:lnTo>
                  <a:lnTo>
                    <a:pt x="677811" y="61760"/>
                  </a:lnTo>
                  <a:lnTo>
                    <a:pt x="622592" y="55994"/>
                  </a:lnTo>
                  <a:lnTo>
                    <a:pt x="451878" y="38201"/>
                  </a:lnTo>
                  <a:lnTo>
                    <a:pt x="451878" y="243344"/>
                  </a:lnTo>
                  <a:lnTo>
                    <a:pt x="451878" y="259054"/>
                  </a:lnTo>
                  <a:lnTo>
                    <a:pt x="451878" y="470992"/>
                  </a:lnTo>
                  <a:lnTo>
                    <a:pt x="367144" y="470992"/>
                  </a:lnTo>
                  <a:lnTo>
                    <a:pt x="367144" y="423900"/>
                  </a:lnTo>
                  <a:lnTo>
                    <a:pt x="329488" y="423900"/>
                  </a:lnTo>
                  <a:lnTo>
                    <a:pt x="329488" y="470992"/>
                  </a:lnTo>
                  <a:lnTo>
                    <a:pt x="244767" y="470992"/>
                  </a:lnTo>
                  <a:lnTo>
                    <a:pt x="244767" y="259054"/>
                  </a:lnTo>
                  <a:lnTo>
                    <a:pt x="451878" y="259054"/>
                  </a:lnTo>
                  <a:lnTo>
                    <a:pt x="451878" y="243344"/>
                  </a:lnTo>
                  <a:lnTo>
                    <a:pt x="348322" y="243344"/>
                  </a:lnTo>
                  <a:lnTo>
                    <a:pt x="348322" y="15697"/>
                  </a:lnTo>
                  <a:lnTo>
                    <a:pt x="348322" y="0"/>
                  </a:lnTo>
                  <a:lnTo>
                    <a:pt x="329488" y="0"/>
                  </a:lnTo>
                  <a:lnTo>
                    <a:pt x="329488" y="15697"/>
                  </a:lnTo>
                  <a:lnTo>
                    <a:pt x="329488" y="243344"/>
                  </a:lnTo>
                  <a:lnTo>
                    <a:pt x="244767" y="243344"/>
                  </a:lnTo>
                  <a:lnTo>
                    <a:pt x="244767" y="196253"/>
                  </a:lnTo>
                  <a:lnTo>
                    <a:pt x="244767" y="180555"/>
                  </a:lnTo>
                  <a:lnTo>
                    <a:pt x="225933" y="180555"/>
                  </a:lnTo>
                  <a:lnTo>
                    <a:pt x="225933" y="196253"/>
                  </a:lnTo>
                  <a:lnTo>
                    <a:pt x="225933" y="470992"/>
                  </a:lnTo>
                  <a:lnTo>
                    <a:pt x="141211" y="470992"/>
                  </a:lnTo>
                  <a:lnTo>
                    <a:pt x="141211" y="423900"/>
                  </a:lnTo>
                  <a:lnTo>
                    <a:pt x="103555" y="423900"/>
                  </a:lnTo>
                  <a:lnTo>
                    <a:pt x="103555" y="470992"/>
                  </a:lnTo>
                  <a:lnTo>
                    <a:pt x="18821" y="470992"/>
                  </a:lnTo>
                  <a:lnTo>
                    <a:pt x="18821" y="196253"/>
                  </a:lnTo>
                  <a:lnTo>
                    <a:pt x="225933" y="196253"/>
                  </a:lnTo>
                  <a:lnTo>
                    <a:pt x="225933" y="180555"/>
                  </a:lnTo>
                  <a:lnTo>
                    <a:pt x="122377" y="180555"/>
                  </a:lnTo>
                  <a:lnTo>
                    <a:pt x="122377" y="15697"/>
                  </a:lnTo>
                  <a:lnTo>
                    <a:pt x="329488" y="15697"/>
                  </a:lnTo>
                  <a:lnTo>
                    <a:pt x="329488" y="0"/>
                  </a:lnTo>
                  <a:lnTo>
                    <a:pt x="103555" y="0"/>
                  </a:lnTo>
                  <a:lnTo>
                    <a:pt x="103555" y="180555"/>
                  </a:lnTo>
                  <a:lnTo>
                    <a:pt x="0" y="180555"/>
                  </a:lnTo>
                  <a:lnTo>
                    <a:pt x="0" y="486689"/>
                  </a:lnTo>
                  <a:lnTo>
                    <a:pt x="696645" y="486689"/>
                  </a:lnTo>
                  <a:lnTo>
                    <a:pt x="696645" y="470992"/>
                  </a:lnTo>
                  <a:lnTo>
                    <a:pt x="696645" y="63715"/>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33" name="Google Shape;133;p1"/>
          <p:cNvSpPr txBox="1"/>
          <p:nvPr/>
        </p:nvSpPr>
        <p:spPr>
          <a:xfrm>
            <a:off x="5160390" y="9561321"/>
            <a:ext cx="1045844" cy="280035"/>
          </a:xfrm>
          <a:prstGeom prst="rect">
            <a:avLst/>
          </a:prstGeom>
          <a:noFill/>
          <a:ln>
            <a:noFill/>
          </a:ln>
        </p:spPr>
        <p:txBody>
          <a:bodyPr anchorCtr="0" anchor="t" bIns="0" lIns="0" spcFirstLastPara="1" rIns="0" wrap="square" tIns="14600">
            <a:spAutoFit/>
          </a:bodyPr>
          <a:lstStyle/>
          <a:p>
            <a:pPr indent="0" lvl="0" marL="12700" marR="0" rtl="0" algn="l">
              <a:lnSpc>
                <a:spcPct val="100000"/>
              </a:lnSpc>
              <a:spcBef>
                <a:spcPts val="0"/>
              </a:spcBef>
              <a:spcAft>
                <a:spcPts val="0"/>
              </a:spcAft>
              <a:buNone/>
            </a:pPr>
            <a:r>
              <a:rPr b="1" lang="es-CO" sz="1650">
                <a:solidFill>
                  <a:srgbClr val="28201F"/>
                </a:solidFill>
                <a:latin typeface="Calibri"/>
                <a:ea typeface="Calibri"/>
                <a:cs typeface="Calibri"/>
                <a:sym typeface="Calibri"/>
              </a:rPr>
              <a:t>Indicadores</a:t>
            </a:r>
            <a:endParaRPr sz="1650">
              <a:solidFill>
                <a:schemeClr val="dk1"/>
              </a:solidFill>
              <a:latin typeface="Calibri"/>
              <a:ea typeface="Calibri"/>
              <a:cs typeface="Calibri"/>
              <a:sym typeface="Calibri"/>
            </a:endParaRPr>
          </a:p>
        </p:txBody>
      </p:sp>
      <p:sp>
        <p:nvSpPr>
          <p:cNvPr id="134" name="Google Shape;134;p1"/>
          <p:cNvSpPr txBox="1"/>
          <p:nvPr/>
        </p:nvSpPr>
        <p:spPr>
          <a:xfrm>
            <a:off x="168960" y="2818002"/>
            <a:ext cx="4453255" cy="268662"/>
          </a:xfrm>
          <a:prstGeom prst="rect">
            <a:avLst/>
          </a:prstGeom>
          <a:noFill/>
          <a:ln>
            <a:noFill/>
          </a:ln>
        </p:spPr>
        <p:txBody>
          <a:bodyPr anchorCtr="0" anchor="t" bIns="0" lIns="0" spcFirstLastPara="1" rIns="0" wrap="square" tIns="14600">
            <a:spAutoFit/>
          </a:bodyPr>
          <a:lstStyle/>
          <a:p>
            <a:pPr indent="0" lvl="0" marL="12700" marR="0" rtl="0" algn="l">
              <a:lnSpc>
                <a:spcPct val="100000"/>
              </a:lnSpc>
              <a:spcBef>
                <a:spcPts val="0"/>
              </a:spcBef>
              <a:spcAft>
                <a:spcPts val="0"/>
              </a:spcAft>
              <a:buNone/>
            </a:pPr>
            <a:r>
              <a:rPr b="1" lang="es-CO" sz="1650">
                <a:solidFill>
                  <a:srgbClr val="28201F"/>
                </a:solidFill>
                <a:latin typeface="Calibri"/>
                <a:ea typeface="Calibri"/>
                <a:cs typeface="Calibri"/>
                <a:sym typeface="Calibri"/>
              </a:rPr>
              <a:t>Tasa de incidencia de tuberculosis, Cartagena, 2024</a:t>
            </a:r>
            <a:endParaRPr sz="1650">
              <a:solidFill>
                <a:schemeClr val="dk1"/>
              </a:solidFill>
              <a:latin typeface="Calibri"/>
              <a:ea typeface="Calibri"/>
              <a:cs typeface="Calibri"/>
              <a:sym typeface="Calibri"/>
            </a:endParaRPr>
          </a:p>
        </p:txBody>
      </p:sp>
      <p:sp>
        <p:nvSpPr>
          <p:cNvPr id="135" name="Google Shape;135;p1"/>
          <p:cNvSpPr txBox="1"/>
          <p:nvPr/>
        </p:nvSpPr>
        <p:spPr>
          <a:xfrm>
            <a:off x="1905000" y="5715000"/>
            <a:ext cx="3921760" cy="119905"/>
          </a:xfrm>
          <a:prstGeom prst="rect">
            <a:avLst/>
          </a:prstGeom>
          <a:noFill/>
          <a:ln>
            <a:noFill/>
          </a:ln>
        </p:spPr>
        <p:txBody>
          <a:bodyPr anchorCtr="0" anchor="t" bIns="0" lIns="0" spcFirstLastPara="1" rIns="0" wrap="square" tIns="12050">
            <a:spAutoFit/>
          </a:bodyPr>
          <a:lstStyle/>
          <a:p>
            <a:pPr indent="-1253490" lvl="0" marL="1265555" marR="5080" rtl="0" algn="l">
              <a:lnSpc>
                <a:spcPct val="100000"/>
              </a:lnSpc>
              <a:spcBef>
                <a:spcPts val="0"/>
              </a:spcBef>
              <a:spcAft>
                <a:spcPts val="0"/>
              </a:spcAft>
              <a:buNone/>
            </a:pPr>
            <a:r>
              <a:rPr i="1" lang="es-CO" sz="700">
                <a:solidFill>
                  <a:schemeClr val="dk1"/>
                </a:solidFill>
                <a:latin typeface="Arial"/>
                <a:ea typeface="Arial"/>
                <a:cs typeface="Arial"/>
                <a:sym typeface="Arial"/>
              </a:rPr>
              <a:t>Fuente: Proyecciones de población POS COVID (2020 – 2024) y censo 2018 DANE – Sivigila 2024 </a:t>
            </a:r>
            <a:endParaRPr sz="700">
              <a:solidFill>
                <a:schemeClr val="dk1"/>
              </a:solidFill>
              <a:latin typeface="Arial"/>
              <a:ea typeface="Arial"/>
              <a:cs typeface="Arial"/>
              <a:sym typeface="Arial"/>
            </a:endParaRPr>
          </a:p>
        </p:txBody>
      </p:sp>
      <p:sp>
        <p:nvSpPr>
          <p:cNvPr id="136" name="Google Shape;136;p1"/>
          <p:cNvSpPr txBox="1"/>
          <p:nvPr/>
        </p:nvSpPr>
        <p:spPr>
          <a:xfrm>
            <a:off x="5223509" y="3030093"/>
            <a:ext cx="2181860" cy="361315"/>
          </a:xfrm>
          <a:prstGeom prst="rect">
            <a:avLst/>
          </a:prstGeom>
          <a:noFill/>
          <a:ln>
            <a:noFill/>
          </a:ln>
        </p:spPr>
        <p:txBody>
          <a:bodyPr anchorCtr="0" anchor="t" bIns="0" lIns="0" spcFirstLastPara="1" rIns="0" wrap="square" tIns="12700">
            <a:spAutoFit/>
          </a:bodyPr>
          <a:lstStyle/>
          <a:p>
            <a:pPr indent="27305" lvl="0" marL="12700" marR="5080" rtl="0" algn="l">
              <a:lnSpc>
                <a:spcPct val="100000"/>
              </a:lnSpc>
              <a:spcBef>
                <a:spcPts val="0"/>
              </a:spcBef>
              <a:spcAft>
                <a:spcPts val="0"/>
              </a:spcAft>
              <a:buNone/>
            </a:pPr>
            <a:r>
              <a:rPr b="1" lang="es-CO" sz="1100">
                <a:solidFill>
                  <a:srgbClr val="28201F"/>
                </a:solidFill>
                <a:latin typeface="Calibri"/>
                <a:ea typeface="Calibri"/>
                <a:cs typeface="Calibri"/>
                <a:sym typeface="Calibri"/>
              </a:rPr>
              <a:t>Variación porcentual de casos y tasa  de incidencia de tuberculosis por año</a:t>
            </a:r>
            <a:endParaRPr sz="1100">
              <a:solidFill>
                <a:schemeClr val="dk1"/>
              </a:solidFill>
              <a:latin typeface="Calibri"/>
              <a:ea typeface="Calibri"/>
              <a:cs typeface="Calibri"/>
              <a:sym typeface="Calibri"/>
            </a:endParaRPr>
          </a:p>
        </p:txBody>
      </p:sp>
      <p:sp>
        <p:nvSpPr>
          <p:cNvPr id="137" name="Google Shape;137;p1"/>
          <p:cNvSpPr/>
          <p:nvPr/>
        </p:nvSpPr>
        <p:spPr>
          <a:xfrm>
            <a:off x="4217670" y="11260073"/>
            <a:ext cx="2918460" cy="76200"/>
          </a:xfrm>
          <a:custGeom>
            <a:rect b="b" l="l" r="r" t="t"/>
            <a:pathLst>
              <a:path extrusionOk="0" h="76200" w="2918459">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extrusionOk="0" h="76200" w="2918459">
                <a:moveTo>
                  <a:pt x="2843796" y="28575"/>
                </a:moveTo>
                <a:lnTo>
                  <a:pt x="0" y="28575"/>
                </a:lnTo>
                <a:lnTo>
                  <a:pt x="0" y="47625"/>
                </a:lnTo>
                <a:lnTo>
                  <a:pt x="2843796" y="47625"/>
                </a:lnTo>
                <a:lnTo>
                  <a:pt x="2841879" y="38100"/>
                </a:lnTo>
                <a:lnTo>
                  <a:pt x="2843796" y="28575"/>
                </a:lnTo>
                <a:close/>
              </a:path>
              <a:path extrusionOk="0" h="76200" w="2918459">
                <a:moveTo>
                  <a:pt x="2916161" y="28575"/>
                </a:moveTo>
                <a:lnTo>
                  <a:pt x="2879979" y="28575"/>
                </a:lnTo>
                <a:lnTo>
                  <a:pt x="2879979" y="47625"/>
                </a:lnTo>
                <a:lnTo>
                  <a:pt x="2916161" y="47625"/>
                </a:lnTo>
                <a:lnTo>
                  <a:pt x="2918079" y="38100"/>
                </a:lnTo>
                <a:lnTo>
                  <a:pt x="2916161" y="28575"/>
                </a:lnTo>
                <a:close/>
              </a:path>
            </a:pathLst>
          </a:custGeom>
          <a:solidFill>
            <a:srgbClr val="4471C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8" name="Google Shape;138;p1"/>
          <p:cNvSpPr txBox="1"/>
          <p:nvPr/>
        </p:nvSpPr>
        <p:spPr>
          <a:xfrm>
            <a:off x="4478273" y="12748640"/>
            <a:ext cx="2553970" cy="1166986"/>
          </a:xfrm>
          <a:prstGeom prst="rect">
            <a:avLst/>
          </a:prstGeom>
          <a:noFill/>
          <a:ln>
            <a:noFill/>
          </a:ln>
        </p:spPr>
        <p:txBody>
          <a:bodyPr anchorCtr="0" anchor="t" bIns="0" lIns="0" spcFirstLastPara="1" rIns="0" wrap="square" tIns="12700">
            <a:spAutoFit/>
          </a:bodyPr>
          <a:lstStyle/>
          <a:p>
            <a:pPr indent="3809" lvl="0" marL="12700" marR="5080" rtl="0" algn="ctr">
              <a:lnSpc>
                <a:spcPct val="100000"/>
              </a:lnSpc>
              <a:spcBef>
                <a:spcPts val="0"/>
              </a:spcBef>
              <a:spcAft>
                <a:spcPts val="0"/>
              </a:spcAft>
              <a:buNone/>
            </a:pPr>
            <a:r>
              <a:rPr b="1" lang="es-CO" sz="1200">
                <a:solidFill>
                  <a:srgbClr val="404040"/>
                </a:solidFill>
                <a:latin typeface="Arial"/>
                <a:ea typeface="Arial"/>
                <a:cs typeface="Arial"/>
                <a:sym typeface="Arial"/>
              </a:rPr>
              <a:t>Incidencia (casos nuevos + tras  recaída) de tuberculosis  Extrapulmonar *100 000 habitantes</a:t>
            </a:r>
            <a:endParaRPr sz="1200">
              <a:solidFill>
                <a:schemeClr val="dk1"/>
              </a:solidFill>
              <a:latin typeface="Arial"/>
              <a:ea typeface="Arial"/>
              <a:cs typeface="Arial"/>
              <a:sym typeface="Arial"/>
            </a:endParaRPr>
          </a:p>
          <a:p>
            <a:pPr indent="0" lvl="0" marL="0" marR="67945" rtl="0" algn="ctr">
              <a:lnSpc>
                <a:spcPct val="100000"/>
              </a:lnSpc>
              <a:spcBef>
                <a:spcPts val="455"/>
              </a:spcBef>
              <a:spcAft>
                <a:spcPts val="0"/>
              </a:spcAft>
              <a:buNone/>
            </a:pPr>
            <a:r>
              <a:rPr b="1" lang="es-CO" sz="2400">
                <a:solidFill>
                  <a:srgbClr val="00AFEF"/>
                </a:solidFill>
                <a:latin typeface="Arial"/>
                <a:ea typeface="Arial"/>
                <a:cs typeface="Arial"/>
                <a:sym typeface="Arial"/>
              </a:rPr>
              <a:t>2,93</a:t>
            </a:r>
            <a:endParaRPr sz="2400">
              <a:solidFill>
                <a:schemeClr val="dk1"/>
              </a:solidFill>
              <a:latin typeface="Arial"/>
              <a:ea typeface="Arial"/>
              <a:cs typeface="Arial"/>
              <a:sym typeface="Arial"/>
            </a:endParaRPr>
          </a:p>
          <a:p>
            <a:pPr indent="0" lvl="0" marL="58419" marR="0" rtl="0" algn="ctr">
              <a:lnSpc>
                <a:spcPct val="100000"/>
              </a:lnSpc>
              <a:spcBef>
                <a:spcPts val="145"/>
              </a:spcBef>
              <a:spcAft>
                <a:spcPts val="0"/>
              </a:spcAft>
              <a:buNone/>
            </a:pPr>
            <a:r>
              <a:rPr lang="es-CO" sz="1000">
                <a:solidFill>
                  <a:srgbClr val="585858"/>
                </a:solidFill>
                <a:latin typeface="Arial"/>
                <a:ea typeface="Arial"/>
                <a:cs typeface="Arial"/>
                <a:sym typeface="Arial"/>
              </a:rPr>
              <a:t>(31 x 100.000 / 1.059.626)</a:t>
            </a:r>
            <a:endParaRPr sz="1000">
              <a:solidFill>
                <a:schemeClr val="dk1"/>
              </a:solidFill>
              <a:latin typeface="Arial"/>
              <a:ea typeface="Arial"/>
              <a:cs typeface="Arial"/>
              <a:sym typeface="Arial"/>
            </a:endParaRPr>
          </a:p>
        </p:txBody>
      </p:sp>
      <p:sp>
        <p:nvSpPr>
          <p:cNvPr id="139" name="Google Shape;139;p1"/>
          <p:cNvSpPr/>
          <p:nvPr/>
        </p:nvSpPr>
        <p:spPr>
          <a:xfrm>
            <a:off x="4225290" y="13963650"/>
            <a:ext cx="2918460" cy="76200"/>
          </a:xfrm>
          <a:custGeom>
            <a:rect b="b" l="l" r="r" t="t"/>
            <a:pathLst>
              <a:path extrusionOk="0" h="76200" w="2918459">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extrusionOk="0" h="76200" w="2918459">
                <a:moveTo>
                  <a:pt x="2843796" y="28575"/>
                </a:moveTo>
                <a:lnTo>
                  <a:pt x="0" y="28575"/>
                </a:lnTo>
                <a:lnTo>
                  <a:pt x="0" y="47625"/>
                </a:lnTo>
                <a:lnTo>
                  <a:pt x="2843796" y="47625"/>
                </a:lnTo>
                <a:lnTo>
                  <a:pt x="2841879" y="38100"/>
                </a:lnTo>
                <a:lnTo>
                  <a:pt x="2843796" y="28575"/>
                </a:lnTo>
                <a:close/>
              </a:path>
              <a:path extrusionOk="0" h="76200" w="2918459">
                <a:moveTo>
                  <a:pt x="2916161" y="28575"/>
                </a:moveTo>
                <a:lnTo>
                  <a:pt x="2879979" y="28575"/>
                </a:lnTo>
                <a:lnTo>
                  <a:pt x="2879979" y="47625"/>
                </a:lnTo>
                <a:lnTo>
                  <a:pt x="2916161" y="47625"/>
                </a:lnTo>
                <a:lnTo>
                  <a:pt x="2918079" y="38100"/>
                </a:lnTo>
                <a:lnTo>
                  <a:pt x="2916161" y="28575"/>
                </a:lnTo>
                <a:close/>
              </a:path>
            </a:pathLst>
          </a:custGeom>
          <a:solidFill>
            <a:srgbClr val="4471C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0" name="Google Shape;140;p1"/>
          <p:cNvSpPr/>
          <p:nvPr/>
        </p:nvSpPr>
        <p:spPr>
          <a:xfrm>
            <a:off x="4237482" y="12614909"/>
            <a:ext cx="2918460" cy="76200"/>
          </a:xfrm>
          <a:custGeom>
            <a:rect b="b" l="l" r="r" t="t"/>
            <a:pathLst>
              <a:path extrusionOk="0" h="76200" w="2918459">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extrusionOk="0" h="76200" w="2918459">
                <a:moveTo>
                  <a:pt x="2843796" y="28575"/>
                </a:moveTo>
                <a:lnTo>
                  <a:pt x="0" y="28575"/>
                </a:lnTo>
                <a:lnTo>
                  <a:pt x="0" y="47625"/>
                </a:lnTo>
                <a:lnTo>
                  <a:pt x="2843796" y="47625"/>
                </a:lnTo>
                <a:lnTo>
                  <a:pt x="2841879" y="38100"/>
                </a:lnTo>
                <a:lnTo>
                  <a:pt x="2843796" y="28575"/>
                </a:lnTo>
                <a:close/>
              </a:path>
              <a:path extrusionOk="0" h="76200" w="2918459">
                <a:moveTo>
                  <a:pt x="2916161" y="28575"/>
                </a:moveTo>
                <a:lnTo>
                  <a:pt x="2879979" y="28575"/>
                </a:lnTo>
                <a:lnTo>
                  <a:pt x="2879979" y="47625"/>
                </a:lnTo>
                <a:lnTo>
                  <a:pt x="2916161" y="47625"/>
                </a:lnTo>
                <a:lnTo>
                  <a:pt x="2918079" y="38100"/>
                </a:lnTo>
                <a:lnTo>
                  <a:pt x="2916161" y="28575"/>
                </a:lnTo>
                <a:close/>
              </a:path>
            </a:pathLst>
          </a:custGeom>
          <a:solidFill>
            <a:srgbClr val="4471C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1" name="Google Shape;141;p1"/>
          <p:cNvSpPr txBox="1"/>
          <p:nvPr/>
        </p:nvSpPr>
        <p:spPr>
          <a:xfrm>
            <a:off x="4450969" y="14609190"/>
            <a:ext cx="2487930" cy="26924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None/>
            </a:pPr>
            <a:r>
              <a:rPr b="1" lang="es-CO" sz="1600">
                <a:solidFill>
                  <a:srgbClr val="28201F"/>
                </a:solidFill>
                <a:latin typeface="Calibri"/>
                <a:ea typeface="Calibri"/>
                <a:cs typeface="Calibri"/>
                <a:sym typeface="Calibri"/>
              </a:rPr>
              <a:t>Comportamiento sexo y edad</a:t>
            </a:r>
            <a:endParaRPr sz="1600">
              <a:solidFill>
                <a:schemeClr val="dk1"/>
              </a:solidFill>
              <a:latin typeface="Calibri"/>
              <a:ea typeface="Calibri"/>
              <a:cs typeface="Calibri"/>
              <a:sym typeface="Calibri"/>
            </a:endParaRPr>
          </a:p>
        </p:txBody>
      </p:sp>
      <p:grpSp>
        <p:nvGrpSpPr>
          <p:cNvPr id="142" name="Google Shape;142;p1"/>
          <p:cNvGrpSpPr/>
          <p:nvPr/>
        </p:nvGrpSpPr>
        <p:grpSpPr>
          <a:xfrm>
            <a:off x="4061459" y="17273015"/>
            <a:ext cx="3398520" cy="798601"/>
            <a:chOff x="4061459" y="17273015"/>
            <a:chExt cx="3398520" cy="798601"/>
          </a:xfrm>
        </p:grpSpPr>
        <p:sp>
          <p:nvSpPr>
            <p:cNvPr id="143" name="Google Shape;143;p1"/>
            <p:cNvSpPr/>
            <p:nvPr/>
          </p:nvSpPr>
          <p:spPr>
            <a:xfrm>
              <a:off x="4061459" y="17306543"/>
              <a:ext cx="431291" cy="722363"/>
            </a:xfrm>
            <a:prstGeom prst="rect">
              <a:avLst/>
            </a:prstGeom>
            <a:blipFill rotWithShape="1">
              <a:blip r:embed="rId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4" name="Google Shape;144;p1"/>
            <p:cNvSpPr/>
            <p:nvPr/>
          </p:nvSpPr>
          <p:spPr>
            <a:xfrm>
              <a:off x="7072883" y="17286731"/>
              <a:ext cx="387096" cy="655320"/>
            </a:xfrm>
            <a:prstGeom prst="rect">
              <a:avLst/>
            </a:prstGeom>
            <a:blipFill rotWithShape="1">
              <a:blip r:embed="rId6">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5" name="Google Shape;145;p1"/>
            <p:cNvSpPr/>
            <p:nvPr/>
          </p:nvSpPr>
          <p:spPr>
            <a:xfrm>
              <a:off x="4512563" y="17294351"/>
              <a:ext cx="1277112" cy="777265"/>
            </a:xfrm>
            <a:prstGeom prst="rect">
              <a:avLst/>
            </a:prstGeom>
            <a:blipFill rotWithShape="1">
              <a:blip r:embed="rId7">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6" name="Google Shape;146;p1"/>
            <p:cNvSpPr/>
            <p:nvPr/>
          </p:nvSpPr>
          <p:spPr>
            <a:xfrm>
              <a:off x="4637531" y="17490947"/>
              <a:ext cx="1027188" cy="574522"/>
            </a:xfrm>
            <a:prstGeom prst="rect">
              <a:avLst/>
            </a:prstGeom>
            <a:blipFill rotWithShape="1">
              <a:blip r:embed="rId8">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7" name="Google Shape;147;p1"/>
            <p:cNvSpPr/>
            <p:nvPr/>
          </p:nvSpPr>
          <p:spPr>
            <a:xfrm>
              <a:off x="5791199" y="17273015"/>
              <a:ext cx="1240536" cy="786409"/>
            </a:xfrm>
            <a:prstGeom prst="rect">
              <a:avLst/>
            </a:prstGeom>
            <a:blipFill rotWithShape="1">
              <a:blip r:embed="rId9">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8" name="Google Shape;148;p1"/>
            <p:cNvSpPr/>
            <p:nvPr/>
          </p:nvSpPr>
          <p:spPr>
            <a:xfrm>
              <a:off x="5885687" y="17481803"/>
              <a:ext cx="1088148" cy="571500"/>
            </a:xfrm>
            <a:prstGeom prst="rect">
              <a:avLst/>
            </a:prstGeom>
            <a:blipFill rotWithShape="1">
              <a:blip r:embed="rId10">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49" name="Google Shape;149;p1"/>
          <p:cNvSpPr txBox="1"/>
          <p:nvPr/>
        </p:nvSpPr>
        <p:spPr>
          <a:xfrm>
            <a:off x="4572000" y="17333976"/>
            <a:ext cx="1163320" cy="580928"/>
          </a:xfrm>
          <a:prstGeom prst="rect">
            <a:avLst/>
          </a:prstGeom>
          <a:solidFill>
            <a:srgbClr val="00AFEF"/>
          </a:solidFill>
          <a:ln>
            <a:noFill/>
          </a:ln>
        </p:spPr>
        <p:txBody>
          <a:bodyPr anchorCtr="0" anchor="t" bIns="0" lIns="0" spcFirstLastPara="1" rIns="0" wrap="square" tIns="90150">
            <a:spAutoFit/>
          </a:bodyPr>
          <a:lstStyle/>
          <a:p>
            <a:pPr indent="0" lvl="0" marL="0" marR="33655" rtl="0" algn="ctr">
              <a:lnSpc>
                <a:spcPct val="100000"/>
              </a:lnSpc>
              <a:spcBef>
                <a:spcPts val="0"/>
              </a:spcBef>
              <a:spcAft>
                <a:spcPts val="0"/>
              </a:spcAft>
              <a:buNone/>
            </a:pPr>
            <a:r>
              <a:rPr b="1" lang="es-CO" sz="900">
                <a:solidFill>
                  <a:srgbClr val="404040"/>
                </a:solidFill>
                <a:latin typeface="Arial"/>
                <a:ea typeface="Arial"/>
                <a:cs typeface="Arial"/>
                <a:sym typeface="Arial"/>
              </a:rPr>
              <a:t>Tasa de Incidencia</a:t>
            </a:r>
            <a:endParaRPr sz="900">
              <a:solidFill>
                <a:schemeClr val="dk1"/>
              </a:solidFill>
              <a:latin typeface="Arial"/>
              <a:ea typeface="Arial"/>
              <a:cs typeface="Arial"/>
              <a:sym typeface="Arial"/>
            </a:endParaRPr>
          </a:p>
          <a:p>
            <a:pPr indent="0" lvl="0" marL="1270" marR="0" rtl="0" algn="ctr">
              <a:lnSpc>
                <a:spcPct val="100000"/>
              </a:lnSpc>
              <a:spcBef>
                <a:spcPts val="85"/>
              </a:spcBef>
              <a:spcAft>
                <a:spcPts val="0"/>
              </a:spcAft>
              <a:buNone/>
            </a:pPr>
            <a:r>
              <a:rPr lang="es-CO" sz="1100">
                <a:solidFill>
                  <a:schemeClr val="dk1"/>
                </a:solidFill>
                <a:latin typeface="Arial"/>
                <a:ea typeface="Arial"/>
                <a:cs typeface="Arial"/>
                <a:sym typeface="Arial"/>
              </a:rPr>
              <a:t>32,7</a:t>
            </a:r>
            <a:endParaRPr sz="1100">
              <a:solidFill>
                <a:schemeClr val="dk1"/>
              </a:solidFill>
              <a:latin typeface="Arial"/>
              <a:ea typeface="Arial"/>
              <a:cs typeface="Arial"/>
              <a:sym typeface="Arial"/>
            </a:endParaRPr>
          </a:p>
          <a:p>
            <a:pPr indent="0" lvl="0" marL="1270" marR="0" rtl="0" algn="ctr">
              <a:lnSpc>
                <a:spcPct val="100000"/>
              </a:lnSpc>
              <a:spcBef>
                <a:spcPts val="0"/>
              </a:spcBef>
              <a:spcAft>
                <a:spcPts val="0"/>
              </a:spcAft>
              <a:buNone/>
            </a:pPr>
            <a:r>
              <a:rPr lang="es-CO" sz="1100">
                <a:solidFill>
                  <a:schemeClr val="dk1"/>
                </a:solidFill>
                <a:latin typeface="Arial"/>
                <a:ea typeface="Arial"/>
                <a:cs typeface="Arial"/>
                <a:sym typeface="Arial"/>
              </a:rPr>
              <a:t>por 100.000</a:t>
            </a:r>
            <a:endParaRPr/>
          </a:p>
        </p:txBody>
      </p:sp>
      <p:sp>
        <p:nvSpPr>
          <p:cNvPr id="150" name="Google Shape;150;p1"/>
          <p:cNvSpPr txBox="1"/>
          <p:nvPr/>
        </p:nvSpPr>
        <p:spPr>
          <a:xfrm>
            <a:off x="5850635" y="17312639"/>
            <a:ext cx="1126490" cy="582852"/>
          </a:xfrm>
          <a:prstGeom prst="rect">
            <a:avLst/>
          </a:prstGeom>
          <a:solidFill>
            <a:srgbClr val="FF0000"/>
          </a:solidFill>
          <a:ln>
            <a:noFill/>
          </a:ln>
        </p:spPr>
        <p:txBody>
          <a:bodyPr anchorCtr="0" anchor="t" bIns="0" lIns="0" spcFirstLastPara="1" rIns="0" wrap="square" tIns="97150">
            <a:spAutoFit/>
          </a:bodyPr>
          <a:lstStyle/>
          <a:p>
            <a:pPr indent="0" lvl="0" marL="30480" marR="0" rtl="0" algn="ctr">
              <a:lnSpc>
                <a:spcPct val="100000"/>
              </a:lnSpc>
              <a:spcBef>
                <a:spcPts val="0"/>
              </a:spcBef>
              <a:spcAft>
                <a:spcPts val="0"/>
              </a:spcAft>
              <a:buNone/>
            </a:pPr>
            <a:r>
              <a:rPr b="1" lang="es-CO" sz="900">
                <a:solidFill>
                  <a:srgbClr val="404040"/>
                </a:solidFill>
                <a:latin typeface="Arial"/>
                <a:ea typeface="Arial"/>
                <a:cs typeface="Arial"/>
                <a:sym typeface="Arial"/>
              </a:rPr>
              <a:t>Tasa de Incidencia</a:t>
            </a:r>
            <a:endParaRPr sz="900">
              <a:solidFill>
                <a:schemeClr val="dk1"/>
              </a:solidFill>
              <a:latin typeface="Arial"/>
              <a:ea typeface="Arial"/>
              <a:cs typeface="Arial"/>
              <a:sym typeface="Arial"/>
            </a:endParaRPr>
          </a:p>
          <a:p>
            <a:pPr indent="0" lvl="0" marL="2540" marR="0" rtl="0" algn="ctr">
              <a:lnSpc>
                <a:spcPct val="119090"/>
              </a:lnSpc>
              <a:spcBef>
                <a:spcPts val="125"/>
              </a:spcBef>
              <a:spcAft>
                <a:spcPts val="0"/>
              </a:spcAft>
              <a:buNone/>
            </a:pPr>
            <a:r>
              <a:rPr b="1" lang="es-CO" sz="1100">
                <a:solidFill>
                  <a:schemeClr val="dk1"/>
                </a:solidFill>
                <a:latin typeface="Arial"/>
                <a:ea typeface="Arial"/>
                <a:cs typeface="Arial"/>
                <a:sym typeface="Arial"/>
              </a:rPr>
              <a:t>14,0</a:t>
            </a:r>
            <a:endParaRPr sz="1100">
              <a:solidFill>
                <a:schemeClr val="dk1"/>
              </a:solidFill>
              <a:latin typeface="Arial"/>
              <a:ea typeface="Arial"/>
              <a:cs typeface="Arial"/>
              <a:sym typeface="Arial"/>
            </a:endParaRPr>
          </a:p>
          <a:p>
            <a:pPr indent="0" lvl="0" marL="3175" marR="0" rtl="0" algn="ctr">
              <a:lnSpc>
                <a:spcPct val="119090"/>
              </a:lnSpc>
              <a:spcBef>
                <a:spcPts val="0"/>
              </a:spcBef>
              <a:spcAft>
                <a:spcPts val="0"/>
              </a:spcAft>
              <a:buNone/>
            </a:pPr>
            <a:r>
              <a:rPr b="1" lang="es-CO" sz="1100">
                <a:solidFill>
                  <a:schemeClr val="dk1"/>
                </a:solidFill>
                <a:latin typeface="Arial"/>
                <a:ea typeface="Arial"/>
                <a:cs typeface="Arial"/>
                <a:sym typeface="Arial"/>
              </a:rPr>
              <a:t>por 100.000</a:t>
            </a:r>
            <a:endParaRPr sz="1100">
              <a:solidFill>
                <a:schemeClr val="dk1"/>
              </a:solidFill>
              <a:latin typeface="Arial"/>
              <a:ea typeface="Arial"/>
              <a:cs typeface="Arial"/>
              <a:sym typeface="Arial"/>
            </a:endParaRPr>
          </a:p>
        </p:txBody>
      </p:sp>
      <p:sp>
        <p:nvSpPr>
          <p:cNvPr id="151" name="Google Shape;151;p1"/>
          <p:cNvSpPr txBox="1"/>
          <p:nvPr/>
        </p:nvSpPr>
        <p:spPr>
          <a:xfrm>
            <a:off x="381000" y="14630400"/>
            <a:ext cx="3487420" cy="522578"/>
          </a:xfrm>
          <a:prstGeom prst="rect">
            <a:avLst/>
          </a:prstGeom>
          <a:noFill/>
          <a:ln>
            <a:noFill/>
          </a:ln>
        </p:spPr>
        <p:txBody>
          <a:bodyPr anchorCtr="0" anchor="t" bIns="0" lIns="0" spcFirstLastPara="1" rIns="0" wrap="square" tIns="14600">
            <a:spAutoFit/>
          </a:bodyPr>
          <a:lstStyle/>
          <a:p>
            <a:pPr indent="0" lvl="0" marL="12700" marR="0" rtl="0" algn="ctr">
              <a:lnSpc>
                <a:spcPct val="100000"/>
              </a:lnSpc>
              <a:spcBef>
                <a:spcPts val="0"/>
              </a:spcBef>
              <a:spcAft>
                <a:spcPts val="0"/>
              </a:spcAft>
              <a:buNone/>
            </a:pPr>
            <a:r>
              <a:rPr b="1" lang="es-CO" sz="1650">
                <a:solidFill>
                  <a:srgbClr val="28201F"/>
                </a:solidFill>
                <a:latin typeface="Calibri"/>
                <a:ea typeface="Calibri"/>
                <a:cs typeface="Calibri"/>
                <a:sym typeface="Calibri"/>
              </a:rPr>
              <a:t>Barrios y localidades con mayor número de casos</a:t>
            </a:r>
            <a:endParaRPr sz="1650">
              <a:solidFill>
                <a:schemeClr val="dk1"/>
              </a:solidFill>
              <a:latin typeface="Calibri"/>
              <a:ea typeface="Calibri"/>
              <a:cs typeface="Calibri"/>
              <a:sym typeface="Calibri"/>
            </a:endParaRPr>
          </a:p>
        </p:txBody>
      </p:sp>
      <p:sp>
        <p:nvSpPr>
          <p:cNvPr id="152" name="Google Shape;152;p1"/>
          <p:cNvSpPr/>
          <p:nvPr/>
        </p:nvSpPr>
        <p:spPr>
          <a:xfrm>
            <a:off x="535200" y="6705600"/>
            <a:ext cx="684000" cy="540000"/>
          </a:xfrm>
          <a:prstGeom prst="rect">
            <a:avLst/>
          </a:prstGeom>
          <a:blipFill rotWithShape="1">
            <a:blip r:embed="rId11">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3" name="Google Shape;153;p1"/>
          <p:cNvSpPr/>
          <p:nvPr/>
        </p:nvSpPr>
        <p:spPr>
          <a:xfrm>
            <a:off x="1524000" y="8227200"/>
            <a:ext cx="406907" cy="612000"/>
          </a:xfrm>
          <a:prstGeom prst="rect">
            <a:avLst/>
          </a:prstGeom>
          <a:blipFill rotWithShape="1">
            <a:blip r:embed="rId12">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4" name="Google Shape;154;p1"/>
          <p:cNvSpPr/>
          <p:nvPr/>
        </p:nvSpPr>
        <p:spPr>
          <a:xfrm>
            <a:off x="3505200" y="8229600"/>
            <a:ext cx="648000" cy="432000"/>
          </a:xfrm>
          <a:prstGeom prst="rect">
            <a:avLst/>
          </a:prstGeom>
          <a:blipFill rotWithShape="1">
            <a:blip r:embed="rId1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5" name="Google Shape;155;p1"/>
          <p:cNvSpPr/>
          <p:nvPr/>
        </p:nvSpPr>
        <p:spPr>
          <a:xfrm>
            <a:off x="5486400" y="8420100"/>
            <a:ext cx="646176" cy="342900"/>
          </a:xfrm>
          <a:prstGeom prst="rect">
            <a:avLst/>
          </a:prstGeom>
          <a:blipFill rotWithShape="1">
            <a:blip r:embed="rId1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6" name="Google Shape;156;p1"/>
          <p:cNvSpPr/>
          <p:nvPr/>
        </p:nvSpPr>
        <p:spPr>
          <a:xfrm>
            <a:off x="6349800" y="6771000"/>
            <a:ext cx="432000" cy="468000"/>
          </a:xfrm>
          <a:prstGeom prst="rect">
            <a:avLst/>
          </a:prstGeom>
          <a:blipFill rotWithShape="1">
            <a:blip r:embed="rId1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7" name="Google Shape;157;p1"/>
          <p:cNvSpPr/>
          <p:nvPr/>
        </p:nvSpPr>
        <p:spPr>
          <a:xfrm>
            <a:off x="3334384" y="6531736"/>
            <a:ext cx="97789" cy="90169"/>
          </a:xfrm>
          <a:prstGeom prst="rect">
            <a:avLst/>
          </a:prstGeom>
          <a:blipFill rotWithShape="1">
            <a:blip r:embed="rId16">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8" name="Google Shape;158;p1"/>
          <p:cNvSpPr/>
          <p:nvPr/>
        </p:nvSpPr>
        <p:spPr>
          <a:xfrm>
            <a:off x="4209160" y="6528689"/>
            <a:ext cx="97789" cy="90169"/>
          </a:xfrm>
          <a:prstGeom prst="rect">
            <a:avLst/>
          </a:prstGeom>
          <a:blipFill rotWithShape="1">
            <a:blip r:embed="rId17">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9" name="Google Shape;159;p1"/>
          <p:cNvSpPr/>
          <p:nvPr/>
        </p:nvSpPr>
        <p:spPr>
          <a:xfrm>
            <a:off x="4966589" y="6528689"/>
            <a:ext cx="97789" cy="90169"/>
          </a:xfrm>
          <a:prstGeom prst="rect">
            <a:avLst/>
          </a:prstGeom>
          <a:blipFill rotWithShape="1">
            <a:blip r:embed="rId18">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0" name="Google Shape;160;p1"/>
          <p:cNvSpPr txBox="1"/>
          <p:nvPr/>
        </p:nvSpPr>
        <p:spPr>
          <a:xfrm>
            <a:off x="117220" y="1927860"/>
            <a:ext cx="2071370" cy="382905"/>
          </a:xfrm>
          <a:prstGeom prst="rect">
            <a:avLst/>
          </a:prstGeom>
          <a:solidFill>
            <a:srgbClr val="B0DDBD"/>
          </a:solidFill>
          <a:ln cap="flat" cmpd="sng" w="9525">
            <a:solidFill>
              <a:srgbClr val="B0DDBD"/>
            </a:solidFill>
            <a:prstDash val="solid"/>
            <a:round/>
            <a:headEnd len="sm" w="sm" type="none"/>
            <a:tailEnd len="sm" w="sm" type="none"/>
          </a:ln>
        </p:spPr>
        <p:txBody>
          <a:bodyPr anchorCtr="0" anchor="t" bIns="0" lIns="0" spcFirstLastPara="1" rIns="0" wrap="square" tIns="78725">
            <a:spAutoFit/>
          </a:bodyPr>
          <a:lstStyle/>
          <a:p>
            <a:pPr indent="0" lvl="0" marL="601345" marR="0" rtl="0" algn="l">
              <a:lnSpc>
                <a:spcPct val="100000"/>
              </a:lnSpc>
              <a:spcBef>
                <a:spcPts val="0"/>
              </a:spcBef>
              <a:spcAft>
                <a:spcPts val="0"/>
              </a:spcAft>
              <a:buNone/>
            </a:pPr>
            <a:r>
              <a:rPr b="1" lang="es-CO" sz="1400">
                <a:solidFill>
                  <a:schemeClr val="dk1"/>
                </a:solidFill>
                <a:latin typeface="Arial"/>
                <a:ea typeface="Arial"/>
                <a:cs typeface="Arial"/>
                <a:sym typeface="Arial"/>
              </a:rPr>
              <a:t>No. Casos</a:t>
            </a:r>
            <a:endParaRPr sz="1400">
              <a:solidFill>
                <a:schemeClr val="dk1"/>
              </a:solidFill>
              <a:latin typeface="Arial"/>
              <a:ea typeface="Arial"/>
              <a:cs typeface="Arial"/>
              <a:sym typeface="Arial"/>
            </a:endParaRPr>
          </a:p>
        </p:txBody>
      </p:sp>
      <p:sp>
        <p:nvSpPr>
          <p:cNvPr id="161" name="Google Shape;161;p1"/>
          <p:cNvSpPr txBox="1"/>
          <p:nvPr/>
        </p:nvSpPr>
        <p:spPr>
          <a:xfrm>
            <a:off x="2188591" y="1927860"/>
            <a:ext cx="1649095" cy="310983"/>
          </a:xfrm>
          <a:prstGeom prst="rect">
            <a:avLst/>
          </a:prstGeom>
          <a:solidFill>
            <a:srgbClr val="FFFFFF"/>
          </a:solidFill>
          <a:ln cap="flat" cmpd="sng" w="9525">
            <a:solidFill>
              <a:srgbClr val="B0DDBD"/>
            </a:solidFill>
            <a:prstDash val="solid"/>
            <a:round/>
            <a:headEnd len="sm" w="sm" type="none"/>
            <a:tailEnd len="sm" w="sm" type="none"/>
          </a:ln>
        </p:spPr>
        <p:txBody>
          <a:bodyPr anchorCtr="0" anchor="t" bIns="0" lIns="0" spcFirstLastPara="1" rIns="0" wrap="square" tIns="64125">
            <a:spAutoFit/>
          </a:bodyPr>
          <a:lstStyle/>
          <a:p>
            <a:pPr indent="0" lvl="0" marL="0" marR="0" rtl="0" algn="ctr">
              <a:lnSpc>
                <a:spcPct val="100000"/>
              </a:lnSpc>
              <a:spcBef>
                <a:spcPts val="0"/>
              </a:spcBef>
              <a:spcAft>
                <a:spcPts val="0"/>
              </a:spcAft>
              <a:buNone/>
            </a:pPr>
            <a:r>
              <a:rPr b="1" lang="es-CO" sz="1600">
                <a:solidFill>
                  <a:srgbClr val="585858"/>
                </a:solidFill>
                <a:latin typeface="Arial"/>
                <a:ea typeface="Arial"/>
                <a:cs typeface="Arial"/>
                <a:sym typeface="Arial"/>
              </a:rPr>
              <a:t>244</a:t>
            </a:r>
            <a:endParaRPr sz="1600">
              <a:solidFill>
                <a:schemeClr val="dk1"/>
              </a:solidFill>
              <a:latin typeface="Arial"/>
              <a:ea typeface="Arial"/>
              <a:cs typeface="Arial"/>
              <a:sym typeface="Arial"/>
            </a:endParaRPr>
          </a:p>
        </p:txBody>
      </p:sp>
      <p:sp>
        <p:nvSpPr>
          <p:cNvPr id="162" name="Google Shape;162;p1"/>
          <p:cNvSpPr/>
          <p:nvPr/>
        </p:nvSpPr>
        <p:spPr>
          <a:xfrm>
            <a:off x="3997452" y="1175003"/>
            <a:ext cx="719327" cy="693419"/>
          </a:xfrm>
          <a:prstGeom prst="rect">
            <a:avLst/>
          </a:prstGeom>
          <a:blipFill rotWithShape="1">
            <a:blip r:embed="rId19">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3" name="Google Shape;163;p1"/>
          <p:cNvSpPr txBox="1"/>
          <p:nvPr/>
        </p:nvSpPr>
        <p:spPr>
          <a:xfrm>
            <a:off x="152400" y="9829800"/>
            <a:ext cx="7013651" cy="2830262"/>
          </a:xfrm>
          <a:prstGeom prst="rect">
            <a:avLst/>
          </a:prstGeom>
          <a:noFill/>
          <a:ln>
            <a:noFill/>
          </a:ln>
        </p:spPr>
        <p:txBody>
          <a:bodyPr anchorCtr="0" anchor="t" bIns="0" lIns="0" spcFirstLastPara="1" rIns="0" wrap="square" tIns="41900">
            <a:spAutoFit/>
          </a:bodyPr>
          <a:lstStyle/>
          <a:p>
            <a:pPr indent="0" lvl="0" marL="12700" marR="0" rtl="0" algn="l">
              <a:lnSpc>
                <a:spcPct val="100000"/>
              </a:lnSpc>
              <a:spcBef>
                <a:spcPts val="0"/>
              </a:spcBef>
              <a:spcAft>
                <a:spcPts val="0"/>
              </a:spcAft>
              <a:buNone/>
            </a:pPr>
            <a:r>
              <a:rPr b="1" lang="es-CO" sz="1200">
                <a:solidFill>
                  <a:srgbClr val="28201F"/>
                </a:solidFill>
                <a:latin typeface="Calibri"/>
                <a:ea typeface="Calibri"/>
                <a:cs typeface="Calibri"/>
                <a:sym typeface="Calibri"/>
              </a:rPr>
              <a:t>       Comportamiento Según Tipo de Caso y Condición </a:t>
            </a:r>
            <a:endParaRPr sz="1200">
              <a:solidFill>
                <a:schemeClr val="dk1"/>
              </a:solidFill>
              <a:latin typeface="Calibri"/>
              <a:ea typeface="Calibri"/>
              <a:cs typeface="Calibri"/>
              <a:sym typeface="Calibri"/>
            </a:endParaRPr>
          </a:p>
          <a:p>
            <a:pPr indent="-3175" lvl="0" marL="4411345" marR="154940" rtl="0" algn="ctr">
              <a:lnSpc>
                <a:spcPct val="100000"/>
              </a:lnSpc>
              <a:spcBef>
                <a:spcPts val="235"/>
              </a:spcBef>
              <a:spcAft>
                <a:spcPts val="0"/>
              </a:spcAft>
              <a:buNone/>
            </a:pPr>
            <a:r>
              <a:rPr b="1" lang="es-CO" sz="1200">
                <a:solidFill>
                  <a:srgbClr val="404040"/>
                </a:solidFill>
                <a:latin typeface="Arial"/>
                <a:ea typeface="Arial"/>
                <a:cs typeface="Arial"/>
                <a:sym typeface="Arial"/>
              </a:rPr>
              <a:t>Incidencia (casos nuevos + tras  recaída) de tuberculosis general</a:t>
            </a:r>
            <a:endParaRPr sz="1200">
              <a:solidFill>
                <a:schemeClr val="dk1"/>
              </a:solidFill>
              <a:latin typeface="Arial"/>
              <a:ea typeface="Arial"/>
              <a:cs typeface="Arial"/>
              <a:sym typeface="Arial"/>
            </a:endParaRPr>
          </a:p>
          <a:p>
            <a:pPr indent="0" lvl="0" marL="4246880" marR="0" rtl="0" algn="ctr">
              <a:lnSpc>
                <a:spcPct val="100000"/>
              </a:lnSpc>
              <a:spcBef>
                <a:spcPts val="0"/>
              </a:spcBef>
              <a:spcAft>
                <a:spcPts val="0"/>
              </a:spcAft>
              <a:buNone/>
            </a:pPr>
            <a:r>
              <a:rPr b="1" lang="es-CO" sz="1200">
                <a:solidFill>
                  <a:srgbClr val="404040"/>
                </a:solidFill>
                <a:latin typeface="Arial"/>
                <a:ea typeface="Arial"/>
                <a:cs typeface="Arial"/>
                <a:sym typeface="Arial"/>
              </a:rPr>
              <a:t>* 100 000 habitantes</a:t>
            </a:r>
            <a:endParaRPr sz="1200">
              <a:solidFill>
                <a:schemeClr val="dk1"/>
              </a:solidFill>
              <a:latin typeface="Arial"/>
              <a:ea typeface="Arial"/>
              <a:cs typeface="Arial"/>
              <a:sym typeface="Arial"/>
            </a:endParaRPr>
          </a:p>
          <a:p>
            <a:pPr indent="0" lvl="0" marL="4226560" marR="0" rtl="0" algn="ctr">
              <a:lnSpc>
                <a:spcPct val="100000"/>
              </a:lnSpc>
              <a:spcBef>
                <a:spcPts val="565"/>
              </a:spcBef>
              <a:spcAft>
                <a:spcPts val="0"/>
              </a:spcAft>
              <a:buNone/>
            </a:pPr>
            <a:r>
              <a:rPr b="1" lang="es-CO" sz="2400">
                <a:solidFill>
                  <a:srgbClr val="00AFEF"/>
                </a:solidFill>
                <a:latin typeface="Arial"/>
                <a:ea typeface="Arial"/>
                <a:cs typeface="Arial"/>
                <a:sym typeface="Arial"/>
              </a:rPr>
              <a:t>23,03</a:t>
            </a:r>
            <a:endParaRPr sz="2400">
              <a:solidFill>
                <a:schemeClr val="dk1"/>
              </a:solidFill>
              <a:latin typeface="Arial"/>
              <a:ea typeface="Arial"/>
              <a:cs typeface="Arial"/>
              <a:sym typeface="Arial"/>
            </a:endParaRPr>
          </a:p>
          <a:p>
            <a:pPr indent="0" lvl="0" marL="4226560" marR="0" rtl="0" algn="ctr">
              <a:lnSpc>
                <a:spcPct val="100000"/>
              </a:lnSpc>
              <a:spcBef>
                <a:spcPts val="565"/>
              </a:spcBef>
              <a:spcAft>
                <a:spcPts val="0"/>
              </a:spcAft>
              <a:buNone/>
            </a:pPr>
            <a:r>
              <a:rPr lang="es-CO" sz="1000">
                <a:solidFill>
                  <a:srgbClr val="585858"/>
                </a:solidFill>
                <a:latin typeface="Arial"/>
                <a:ea typeface="Arial"/>
                <a:cs typeface="Arial"/>
                <a:sym typeface="Arial"/>
              </a:rPr>
              <a:t>( 244 x 100.000 / 1.059.626)</a:t>
            </a:r>
            <a:endParaRPr sz="1000">
              <a:solidFill>
                <a:schemeClr val="dk1"/>
              </a:solidFill>
              <a:latin typeface="Arial"/>
              <a:ea typeface="Arial"/>
              <a:cs typeface="Arial"/>
              <a:sym typeface="Arial"/>
            </a:endParaRPr>
          </a:p>
          <a:p>
            <a:pPr indent="-1904" lvl="0" marL="4367530" marR="5080" rtl="0" algn="ctr">
              <a:lnSpc>
                <a:spcPct val="100000"/>
              </a:lnSpc>
              <a:spcBef>
                <a:spcPts val="944"/>
              </a:spcBef>
              <a:spcAft>
                <a:spcPts val="0"/>
              </a:spcAft>
              <a:buNone/>
            </a:pPr>
            <a:r>
              <a:rPr b="1" lang="es-CO" sz="1200">
                <a:solidFill>
                  <a:srgbClr val="404040"/>
                </a:solidFill>
                <a:latin typeface="Arial"/>
                <a:ea typeface="Arial"/>
                <a:cs typeface="Arial"/>
                <a:sym typeface="Arial"/>
              </a:rPr>
              <a:t>Incidencia (casos nuevos + tras  recaída) de tuberculosis pulmonar</a:t>
            </a:r>
            <a:endParaRPr sz="1200">
              <a:solidFill>
                <a:schemeClr val="dk1"/>
              </a:solidFill>
              <a:latin typeface="Arial"/>
              <a:ea typeface="Arial"/>
              <a:cs typeface="Arial"/>
              <a:sym typeface="Arial"/>
            </a:endParaRPr>
          </a:p>
          <a:p>
            <a:pPr indent="0" lvl="0" marL="4351655" marR="0" rtl="0" algn="ctr">
              <a:lnSpc>
                <a:spcPct val="100000"/>
              </a:lnSpc>
              <a:spcBef>
                <a:spcPts val="0"/>
              </a:spcBef>
              <a:spcAft>
                <a:spcPts val="0"/>
              </a:spcAft>
              <a:buNone/>
            </a:pPr>
            <a:r>
              <a:rPr b="1" lang="es-CO" sz="1200">
                <a:solidFill>
                  <a:srgbClr val="404040"/>
                </a:solidFill>
                <a:latin typeface="Arial"/>
                <a:ea typeface="Arial"/>
                <a:cs typeface="Arial"/>
                <a:sym typeface="Arial"/>
              </a:rPr>
              <a:t>* 100 000 habitantes</a:t>
            </a:r>
            <a:endParaRPr sz="1200">
              <a:solidFill>
                <a:schemeClr val="dk1"/>
              </a:solidFill>
              <a:latin typeface="Arial"/>
              <a:ea typeface="Arial"/>
              <a:cs typeface="Arial"/>
              <a:sym typeface="Arial"/>
            </a:endParaRPr>
          </a:p>
          <a:p>
            <a:pPr indent="0" lvl="0" marL="4267200" marR="0" rtl="0" algn="ctr">
              <a:lnSpc>
                <a:spcPct val="100000"/>
              </a:lnSpc>
              <a:spcBef>
                <a:spcPts val="620"/>
              </a:spcBef>
              <a:spcAft>
                <a:spcPts val="0"/>
              </a:spcAft>
              <a:buNone/>
            </a:pPr>
            <a:r>
              <a:rPr b="1" lang="es-CO" sz="2400">
                <a:solidFill>
                  <a:srgbClr val="00AFEF"/>
                </a:solidFill>
                <a:latin typeface="Arial"/>
                <a:ea typeface="Arial"/>
                <a:cs typeface="Arial"/>
                <a:sym typeface="Arial"/>
              </a:rPr>
              <a:t>20,10</a:t>
            </a:r>
            <a:endParaRPr b="1" sz="2400">
              <a:solidFill>
                <a:srgbClr val="00AFEF"/>
              </a:solidFill>
              <a:latin typeface="Arial"/>
              <a:ea typeface="Arial"/>
              <a:cs typeface="Arial"/>
              <a:sym typeface="Arial"/>
            </a:endParaRPr>
          </a:p>
          <a:p>
            <a:pPr indent="0" lvl="0" marL="4267200" marR="0" rtl="0" algn="ctr">
              <a:lnSpc>
                <a:spcPct val="100000"/>
              </a:lnSpc>
              <a:spcBef>
                <a:spcPts val="620"/>
              </a:spcBef>
              <a:spcAft>
                <a:spcPts val="0"/>
              </a:spcAft>
              <a:buNone/>
            </a:pPr>
            <a:r>
              <a:rPr lang="es-CO" sz="1000">
                <a:solidFill>
                  <a:srgbClr val="585858"/>
                </a:solidFill>
                <a:latin typeface="Arial"/>
                <a:ea typeface="Arial"/>
                <a:cs typeface="Arial"/>
                <a:sym typeface="Arial"/>
              </a:rPr>
              <a:t>(213 x 100.000 / 1.059.626)</a:t>
            </a:r>
            <a:endParaRPr sz="1000">
              <a:solidFill>
                <a:schemeClr val="dk1"/>
              </a:solidFill>
              <a:latin typeface="Arial"/>
              <a:ea typeface="Arial"/>
              <a:cs typeface="Arial"/>
              <a:sym typeface="Arial"/>
            </a:endParaRPr>
          </a:p>
        </p:txBody>
      </p:sp>
      <p:sp>
        <p:nvSpPr>
          <p:cNvPr id="164" name="Google Shape;164;p1"/>
          <p:cNvSpPr/>
          <p:nvPr/>
        </p:nvSpPr>
        <p:spPr>
          <a:xfrm>
            <a:off x="3124200" y="9052800"/>
            <a:ext cx="1440000" cy="396000"/>
          </a:xfrm>
          <a:custGeom>
            <a:rect b="b" l="l" r="r" t="t"/>
            <a:pathLst>
              <a:path extrusionOk="0" h="342900" w="1728470">
                <a:moveTo>
                  <a:pt x="1728216" y="0"/>
                </a:moveTo>
                <a:lnTo>
                  <a:pt x="0" y="0"/>
                </a:lnTo>
                <a:lnTo>
                  <a:pt x="0" y="342900"/>
                </a:lnTo>
                <a:lnTo>
                  <a:pt x="1728216" y="342900"/>
                </a:lnTo>
                <a:lnTo>
                  <a:pt x="1728216" y="0"/>
                </a:lnTo>
                <a:close/>
              </a:path>
            </a:pathLst>
          </a:custGeom>
          <a:solidFill>
            <a:srgbClr val="99FFCC"/>
          </a:solidFill>
          <a:ln cap="flat" cmpd="sng" w="9525">
            <a:solidFill>
              <a:srgbClr val="0C0C0C"/>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5" name="Google Shape;165;p1"/>
          <p:cNvSpPr/>
          <p:nvPr/>
        </p:nvSpPr>
        <p:spPr>
          <a:xfrm>
            <a:off x="1066800" y="9034814"/>
            <a:ext cx="1440000" cy="396000"/>
          </a:xfrm>
          <a:custGeom>
            <a:rect b="b" l="l" r="r" t="t"/>
            <a:pathLst>
              <a:path extrusionOk="0" h="562609" w="1577339">
                <a:moveTo>
                  <a:pt x="1577340" y="0"/>
                </a:moveTo>
                <a:lnTo>
                  <a:pt x="0" y="0"/>
                </a:lnTo>
                <a:lnTo>
                  <a:pt x="0" y="562355"/>
                </a:lnTo>
                <a:lnTo>
                  <a:pt x="1577340" y="562355"/>
                </a:lnTo>
                <a:lnTo>
                  <a:pt x="1577340" y="0"/>
                </a:lnTo>
                <a:close/>
              </a:path>
            </a:pathLst>
          </a:custGeom>
          <a:solidFill>
            <a:srgbClr val="00CC99"/>
          </a:solidFill>
          <a:ln cap="flat" cmpd="sng" w="9525">
            <a:solidFill>
              <a:srgbClr val="0C0C0C"/>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6" name="Google Shape;166;p1"/>
          <p:cNvSpPr/>
          <p:nvPr/>
        </p:nvSpPr>
        <p:spPr>
          <a:xfrm>
            <a:off x="5113200" y="9052800"/>
            <a:ext cx="1440000" cy="396000"/>
          </a:xfrm>
          <a:custGeom>
            <a:rect b="b" l="l" r="r" t="t"/>
            <a:pathLst>
              <a:path extrusionOk="0" h="562609" w="1577339">
                <a:moveTo>
                  <a:pt x="1577340" y="0"/>
                </a:moveTo>
                <a:lnTo>
                  <a:pt x="0" y="0"/>
                </a:lnTo>
                <a:lnTo>
                  <a:pt x="0" y="562355"/>
                </a:lnTo>
                <a:lnTo>
                  <a:pt x="1577340" y="562355"/>
                </a:lnTo>
                <a:lnTo>
                  <a:pt x="1577340" y="0"/>
                </a:lnTo>
                <a:close/>
              </a:path>
            </a:pathLst>
          </a:custGeom>
          <a:solidFill>
            <a:srgbClr val="00CC99"/>
          </a:solidFill>
          <a:ln cap="flat" cmpd="sng" w="9525">
            <a:solidFill>
              <a:srgbClr val="0C0C0C"/>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7" name="Google Shape;167;p1"/>
          <p:cNvSpPr/>
          <p:nvPr/>
        </p:nvSpPr>
        <p:spPr>
          <a:xfrm>
            <a:off x="0" y="6477000"/>
            <a:ext cx="7391400" cy="215444"/>
          </a:xfrm>
          <a:prstGeom prst="rect">
            <a:avLst/>
          </a:prstGeom>
          <a:noFill/>
          <a:ln>
            <a:noFill/>
          </a:ln>
        </p:spPr>
        <p:txBody>
          <a:bodyPr anchorCtr="0" anchor="t" bIns="45700" lIns="91425" spcFirstLastPara="1" rIns="91425" wrap="square" tIns="45700">
            <a:spAutoFit/>
          </a:bodyPr>
          <a:lstStyle/>
          <a:p>
            <a:pPr indent="0" lvl="0" marL="977900" marR="0" rtl="0" algn="l">
              <a:lnSpc>
                <a:spcPct val="100000"/>
              </a:lnSpc>
              <a:spcBef>
                <a:spcPts val="0"/>
              </a:spcBef>
              <a:spcAft>
                <a:spcPts val="0"/>
              </a:spcAft>
              <a:buNone/>
            </a:pPr>
            <a:r>
              <a:rPr b="1" baseline="30000" lang="es-CO" sz="1200">
                <a:solidFill>
                  <a:schemeClr val="dk1"/>
                </a:solidFill>
                <a:latin typeface="Arial"/>
                <a:ea typeface="Arial"/>
                <a:cs typeface="Arial"/>
                <a:sym typeface="Arial"/>
              </a:rPr>
              <a:t>Comportamiento 2024 con respecto a 2023:	</a:t>
            </a:r>
            <a:r>
              <a:rPr b="1" lang="es-CO" sz="800">
                <a:solidFill>
                  <a:schemeClr val="dk1"/>
                </a:solidFill>
                <a:latin typeface="Arial"/>
                <a:ea typeface="Arial"/>
                <a:cs typeface="Arial"/>
                <a:sym typeface="Arial"/>
              </a:rPr>
              <a:t>Disminución   	Aumento	Sin cambio</a:t>
            </a:r>
            <a:endParaRPr sz="800">
              <a:solidFill>
                <a:schemeClr val="dk1"/>
              </a:solidFill>
              <a:latin typeface="Arial"/>
              <a:ea typeface="Arial"/>
              <a:cs typeface="Arial"/>
              <a:sym typeface="Arial"/>
            </a:endParaRPr>
          </a:p>
        </p:txBody>
      </p:sp>
      <p:sp>
        <p:nvSpPr>
          <p:cNvPr id="168" name="Google Shape;168;p1"/>
          <p:cNvSpPr/>
          <p:nvPr/>
        </p:nvSpPr>
        <p:spPr>
          <a:xfrm>
            <a:off x="1828800" y="6172200"/>
            <a:ext cx="3810000" cy="338554"/>
          </a:xfrm>
          <a:prstGeom prst="rect">
            <a:avLst/>
          </a:prstGeom>
          <a:noFill/>
          <a:ln>
            <a:noFill/>
          </a:ln>
        </p:spPr>
        <p:txBody>
          <a:bodyPr anchorCtr="0" anchor="t" bIns="45700" lIns="91425" spcFirstLastPara="1" rIns="91425" wrap="square" tIns="45700">
            <a:spAutoFit/>
          </a:bodyPr>
          <a:lstStyle/>
          <a:p>
            <a:pPr indent="0" lvl="0" marL="0" marR="147955" rtl="0" algn="ctr">
              <a:lnSpc>
                <a:spcPct val="100000"/>
              </a:lnSpc>
              <a:spcBef>
                <a:spcPts val="0"/>
              </a:spcBef>
              <a:spcAft>
                <a:spcPts val="0"/>
              </a:spcAft>
              <a:buNone/>
            </a:pPr>
            <a:r>
              <a:rPr b="1" lang="es-CO" sz="1600">
                <a:solidFill>
                  <a:srgbClr val="28201F"/>
                </a:solidFill>
                <a:latin typeface="Calibri"/>
                <a:ea typeface="Calibri"/>
                <a:cs typeface="Calibri"/>
                <a:sym typeface="Calibri"/>
              </a:rPr>
              <a:t>Comportamientos variables de interés</a:t>
            </a:r>
            <a:endParaRPr sz="1600">
              <a:solidFill>
                <a:schemeClr val="dk1"/>
              </a:solidFill>
              <a:latin typeface="Calibri"/>
              <a:ea typeface="Calibri"/>
              <a:cs typeface="Calibri"/>
              <a:sym typeface="Calibri"/>
            </a:endParaRPr>
          </a:p>
        </p:txBody>
      </p:sp>
      <p:sp>
        <p:nvSpPr>
          <p:cNvPr id="169" name="Google Shape;169;p1"/>
          <p:cNvSpPr txBox="1"/>
          <p:nvPr/>
        </p:nvSpPr>
        <p:spPr>
          <a:xfrm>
            <a:off x="1143000" y="8790801"/>
            <a:ext cx="15240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100">
                <a:solidFill>
                  <a:schemeClr val="dk1"/>
                </a:solidFill>
                <a:latin typeface="Arial"/>
                <a:ea typeface="Arial"/>
                <a:cs typeface="Arial"/>
                <a:sym typeface="Arial"/>
              </a:rPr>
              <a:t>Afrocolombiano</a:t>
            </a:r>
            <a:endParaRPr sz="1100">
              <a:solidFill>
                <a:schemeClr val="dk1"/>
              </a:solidFill>
              <a:latin typeface="Arial"/>
              <a:ea typeface="Arial"/>
              <a:cs typeface="Arial"/>
              <a:sym typeface="Arial"/>
            </a:endParaRPr>
          </a:p>
        </p:txBody>
      </p:sp>
      <p:sp>
        <p:nvSpPr>
          <p:cNvPr id="170" name="Google Shape;170;p1"/>
          <p:cNvSpPr txBox="1"/>
          <p:nvPr/>
        </p:nvSpPr>
        <p:spPr>
          <a:xfrm>
            <a:off x="3200400" y="8790801"/>
            <a:ext cx="15240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100">
                <a:solidFill>
                  <a:schemeClr val="dk1"/>
                </a:solidFill>
                <a:latin typeface="Arial"/>
                <a:ea typeface="Arial"/>
                <a:cs typeface="Arial"/>
                <a:sym typeface="Arial"/>
              </a:rPr>
              <a:t>Habitante de Calle</a:t>
            </a:r>
            <a:endParaRPr sz="1100">
              <a:solidFill>
                <a:schemeClr val="dk1"/>
              </a:solidFill>
              <a:latin typeface="Arial"/>
              <a:ea typeface="Arial"/>
              <a:cs typeface="Arial"/>
              <a:sym typeface="Arial"/>
            </a:endParaRPr>
          </a:p>
        </p:txBody>
      </p:sp>
      <p:sp>
        <p:nvSpPr>
          <p:cNvPr id="171" name="Google Shape;171;p1"/>
          <p:cNvSpPr txBox="1"/>
          <p:nvPr/>
        </p:nvSpPr>
        <p:spPr>
          <a:xfrm>
            <a:off x="5105400" y="8790801"/>
            <a:ext cx="15240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100">
                <a:solidFill>
                  <a:schemeClr val="dk1"/>
                </a:solidFill>
                <a:latin typeface="Arial"/>
                <a:ea typeface="Arial"/>
                <a:cs typeface="Arial"/>
                <a:sym typeface="Arial"/>
              </a:rPr>
              <a:t>Privado de la libertad</a:t>
            </a:r>
            <a:endParaRPr sz="1100">
              <a:solidFill>
                <a:schemeClr val="dk1"/>
              </a:solidFill>
              <a:latin typeface="Arial"/>
              <a:ea typeface="Arial"/>
              <a:cs typeface="Arial"/>
              <a:sym typeface="Arial"/>
            </a:endParaRPr>
          </a:p>
        </p:txBody>
      </p:sp>
      <p:sp>
        <p:nvSpPr>
          <p:cNvPr id="172" name="Google Shape;172;p1"/>
          <p:cNvSpPr txBox="1"/>
          <p:nvPr/>
        </p:nvSpPr>
        <p:spPr>
          <a:xfrm>
            <a:off x="5029200" y="9064823"/>
            <a:ext cx="1447800"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CO" sz="1100">
                <a:solidFill>
                  <a:schemeClr val="dk1"/>
                </a:solidFill>
                <a:latin typeface="Arial"/>
                <a:ea typeface="Arial"/>
                <a:cs typeface="Arial"/>
                <a:sym typeface="Arial"/>
              </a:rPr>
              <a:t>-30%</a:t>
            </a:r>
            <a:endParaRPr b="1" sz="1100">
              <a:solidFill>
                <a:schemeClr val="dk1"/>
              </a:solidFill>
              <a:latin typeface="Arial"/>
              <a:ea typeface="Arial"/>
              <a:cs typeface="Arial"/>
              <a:sym typeface="Arial"/>
            </a:endParaRPr>
          </a:p>
        </p:txBody>
      </p:sp>
      <p:sp>
        <p:nvSpPr>
          <p:cNvPr id="173" name="Google Shape;173;p1"/>
          <p:cNvSpPr txBox="1"/>
          <p:nvPr/>
        </p:nvSpPr>
        <p:spPr>
          <a:xfrm>
            <a:off x="3208200" y="9129000"/>
            <a:ext cx="1440000"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CO" sz="1100">
                <a:solidFill>
                  <a:schemeClr val="dk1"/>
                </a:solidFill>
                <a:latin typeface="Arial"/>
                <a:ea typeface="Arial"/>
                <a:cs typeface="Arial"/>
                <a:sym typeface="Arial"/>
              </a:rPr>
              <a:t>- 59%</a:t>
            </a:r>
            <a:endParaRPr b="1" sz="1100">
              <a:solidFill>
                <a:schemeClr val="dk1"/>
              </a:solidFill>
              <a:latin typeface="Arial"/>
              <a:ea typeface="Arial"/>
              <a:cs typeface="Arial"/>
              <a:sym typeface="Arial"/>
            </a:endParaRPr>
          </a:p>
        </p:txBody>
      </p:sp>
      <p:sp>
        <p:nvSpPr>
          <p:cNvPr id="174" name="Google Shape;174;p1"/>
          <p:cNvSpPr txBox="1"/>
          <p:nvPr/>
        </p:nvSpPr>
        <p:spPr>
          <a:xfrm>
            <a:off x="1143000" y="9064823"/>
            <a:ext cx="1447800"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CO" sz="1100">
                <a:solidFill>
                  <a:schemeClr val="dk1"/>
                </a:solidFill>
                <a:latin typeface="Arial"/>
                <a:ea typeface="Arial"/>
                <a:cs typeface="Arial"/>
                <a:sym typeface="Arial"/>
              </a:rPr>
              <a:t>-47%</a:t>
            </a:r>
            <a:endParaRPr b="1" sz="1100">
              <a:solidFill>
                <a:schemeClr val="dk1"/>
              </a:solidFill>
              <a:latin typeface="Arial"/>
              <a:ea typeface="Arial"/>
              <a:cs typeface="Arial"/>
              <a:sym typeface="Arial"/>
            </a:endParaRPr>
          </a:p>
        </p:txBody>
      </p:sp>
      <p:sp>
        <p:nvSpPr>
          <p:cNvPr id="175" name="Google Shape;175;p1"/>
          <p:cNvSpPr/>
          <p:nvPr/>
        </p:nvSpPr>
        <p:spPr>
          <a:xfrm>
            <a:off x="3962400" y="7461000"/>
            <a:ext cx="1620000" cy="540000"/>
          </a:xfrm>
          <a:custGeom>
            <a:rect b="b" l="l" r="r" t="t"/>
            <a:pathLst>
              <a:path extrusionOk="0" h="342900" w="1728470">
                <a:moveTo>
                  <a:pt x="1728216" y="0"/>
                </a:moveTo>
                <a:lnTo>
                  <a:pt x="0" y="0"/>
                </a:lnTo>
                <a:lnTo>
                  <a:pt x="0" y="342900"/>
                </a:lnTo>
                <a:lnTo>
                  <a:pt x="1728216" y="342900"/>
                </a:lnTo>
                <a:lnTo>
                  <a:pt x="1728216" y="0"/>
                </a:lnTo>
                <a:close/>
              </a:path>
            </a:pathLst>
          </a:custGeom>
          <a:solidFill>
            <a:srgbClr val="99FFCC"/>
          </a:solidFill>
          <a:ln cap="flat" cmpd="sng" w="9525">
            <a:solidFill>
              <a:srgbClr val="262626"/>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6" name="Google Shape;176;p1"/>
          <p:cNvSpPr/>
          <p:nvPr/>
        </p:nvSpPr>
        <p:spPr>
          <a:xfrm>
            <a:off x="5867400" y="7462839"/>
            <a:ext cx="1563624" cy="538161"/>
          </a:xfrm>
          <a:custGeom>
            <a:rect b="b" l="l" r="r" t="t"/>
            <a:pathLst>
              <a:path extrusionOk="0" h="562609" w="1577339">
                <a:moveTo>
                  <a:pt x="1577340" y="0"/>
                </a:moveTo>
                <a:lnTo>
                  <a:pt x="0" y="0"/>
                </a:lnTo>
                <a:lnTo>
                  <a:pt x="0" y="562355"/>
                </a:lnTo>
                <a:lnTo>
                  <a:pt x="1577340" y="562355"/>
                </a:lnTo>
                <a:lnTo>
                  <a:pt x="1577340" y="0"/>
                </a:lnTo>
                <a:close/>
              </a:path>
            </a:pathLst>
          </a:custGeom>
          <a:solidFill>
            <a:srgbClr val="00CC99"/>
          </a:solidFill>
          <a:ln cap="flat" cmpd="sng" w="9525">
            <a:solidFill>
              <a:srgbClr val="262626"/>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7" name="Google Shape;177;p1"/>
          <p:cNvSpPr txBox="1"/>
          <p:nvPr/>
        </p:nvSpPr>
        <p:spPr>
          <a:xfrm>
            <a:off x="152400" y="7239000"/>
            <a:ext cx="14478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100">
                <a:solidFill>
                  <a:schemeClr val="dk1"/>
                </a:solidFill>
                <a:latin typeface="Arial"/>
                <a:ea typeface="Arial"/>
                <a:cs typeface="Arial"/>
                <a:sym typeface="Arial"/>
              </a:rPr>
              <a:t>Afiliación al SGSSS</a:t>
            </a:r>
            <a:endParaRPr sz="1100">
              <a:solidFill>
                <a:schemeClr val="dk1"/>
              </a:solidFill>
              <a:latin typeface="Arial"/>
              <a:ea typeface="Arial"/>
              <a:cs typeface="Arial"/>
              <a:sym typeface="Arial"/>
            </a:endParaRPr>
          </a:p>
        </p:txBody>
      </p:sp>
      <p:sp>
        <p:nvSpPr>
          <p:cNvPr id="178" name="Google Shape;178;p1"/>
          <p:cNvSpPr txBox="1"/>
          <p:nvPr/>
        </p:nvSpPr>
        <p:spPr>
          <a:xfrm>
            <a:off x="2133600" y="7239000"/>
            <a:ext cx="15240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100">
                <a:solidFill>
                  <a:schemeClr val="dk1"/>
                </a:solidFill>
                <a:latin typeface="Arial"/>
                <a:ea typeface="Arial"/>
                <a:cs typeface="Arial"/>
                <a:sym typeface="Arial"/>
              </a:rPr>
              <a:t>Área de residencia</a:t>
            </a:r>
            <a:endParaRPr sz="1100">
              <a:solidFill>
                <a:schemeClr val="dk1"/>
              </a:solidFill>
              <a:latin typeface="Arial"/>
              <a:ea typeface="Arial"/>
              <a:cs typeface="Arial"/>
              <a:sym typeface="Arial"/>
            </a:endParaRPr>
          </a:p>
        </p:txBody>
      </p:sp>
      <p:sp>
        <p:nvSpPr>
          <p:cNvPr id="179" name="Google Shape;179;p1"/>
          <p:cNvSpPr txBox="1"/>
          <p:nvPr/>
        </p:nvSpPr>
        <p:spPr>
          <a:xfrm>
            <a:off x="4038600" y="7239000"/>
            <a:ext cx="14478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100">
                <a:solidFill>
                  <a:schemeClr val="dk1"/>
                </a:solidFill>
                <a:latin typeface="Arial"/>
                <a:ea typeface="Arial"/>
                <a:cs typeface="Arial"/>
                <a:sym typeface="Arial"/>
              </a:rPr>
              <a:t>Pertenencia étnica</a:t>
            </a:r>
            <a:endParaRPr sz="1100">
              <a:solidFill>
                <a:schemeClr val="dk1"/>
              </a:solidFill>
              <a:latin typeface="Arial"/>
              <a:ea typeface="Arial"/>
              <a:cs typeface="Arial"/>
              <a:sym typeface="Arial"/>
            </a:endParaRPr>
          </a:p>
        </p:txBody>
      </p:sp>
      <p:sp>
        <p:nvSpPr>
          <p:cNvPr id="180" name="Google Shape;180;p1"/>
          <p:cNvSpPr txBox="1"/>
          <p:nvPr/>
        </p:nvSpPr>
        <p:spPr>
          <a:xfrm>
            <a:off x="5791200" y="7239000"/>
            <a:ext cx="16764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100">
                <a:solidFill>
                  <a:schemeClr val="dk1"/>
                </a:solidFill>
                <a:latin typeface="Arial"/>
                <a:ea typeface="Arial"/>
                <a:cs typeface="Arial"/>
                <a:sym typeface="Arial"/>
              </a:rPr>
              <a:t>Trabajador de la salud</a:t>
            </a:r>
            <a:endParaRPr sz="1100">
              <a:solidFill>
                <a:schemeClr val="dk1"/>
              </a:solidFill>
              <a:latin typeface="Arial"/>
              <a:ea typeface="Arial"/>
              <a:cs typeface="Arial"/>
              <a:sym typeface="Arial"/>
            </a:endParaRPr>
          </a:p>
        </p:txBody>
      </p:sp>
      <p:sp>
        <p:nvSpPr>
          <p:cNvPr id="181" name="Google Shape;181;p1"/>
          <p:cNvSpPr txBox="1"/>
          <p:nvPr/>
        </p:nvSpPr>
        <p:spPr>
          <a:xfrm>
            <a:off x="5867400" y="7586990"/>
            <a:ext cx="1524000"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CO" sz="1100">
                <a:solidFill>
                  <a:schemeClr val="dk1"/>
                </a:solidFill>
                <a:latin typeface="Arial"/>
                <a:ea typeface="Arial"/>
                <a:cs typeface="Arial"/>
                <a:sym typeface="Arial"/>
              </a:rPr>
              <a:t>63%</a:t>
            </a:r>
            <a:endParaRPr b="1" sz="1100">
              <a:solidFill>
                <a:schemeClr val="dk1"/>
              </a:solidFill>
              <a:latin typeface="Arial"/>
              <a:ea typeface="Arial"/>
              <a:cs typeface="Arial"/>
              <a:sym typeface="Arial"/>
            </a:endParaRPr>
          </a:p>
        </p:txBody>
      </p:sp>
      <p:sp>
        <p:nvSpPr>
          <p:cNvPr id="182" name="Google Shape;182;p1"/>
          <p:cNvSpPr txBox="1"/>
          <p:nvPr/>
        </p:nvSpPr>
        <p:spPr>
          <a:xfrm>
            <a:off x="3962400" y="7543800"/>
            <a:ext cx="1600200" cy="430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CO" sz="1100">
                <a:solidFill>
                  <a:schemeClr val="dk1"/>
                </a:solidFill>
                <a:latin typeface="Arial"/>
                <a:ea typeface="Arial"/>
                <a:cs typeface="Arial"/>
                <a:sym typeface="Arial"/>
              </a:rPr>
              <a:t>Otro </a:t>
            </a:r>
            <a:endParaRPr/>
          </a:p>
          <a:p>
            <a:pPr indent="0" lvl="0" marL="0" marR="0" rtl="0" algn="ctr">
              <a:spcBef>
                <a:spcPts val="0"/>
              </a:spcBef>
              <a:spcAft>
                <a:spcPts val="0"/>
              </a:spcAft>
              <a:buNone/>
            </a:pPr>
            <a:r>
              <a:rPr b="1" lang="es-CO" sz="1100">
                <a:solidFill>
                  <a:schemeClr val="dk1"/>
                </a:solidFill>
                <a:latin typeface="Arial"/>
                <a:ea typeface="Arial"/>
                <a:cs typeface="Arial"/>
                <a:sym typeface="Arial"/>
              </a:rPr>
              <a:t>5%</a:t>
            </a:r>
            <a:endParaRPr/>
          </a:p>
        </p:txBody>
      </p:sp>
      <p:sp>
        <p:nvSpPr>
          <p:cNvPr id="183" name="Google Shape;183;p1"/>
          <p:cNvSpPr txBox="1"/>
          <p:nvPr/>
        </p:nvSpPr>
        <p:spPr>
          <a:xfrm>
            <a:off x="1981200" y="7543800"/>
            <a:ext cx="1600200" cy="430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CO" sz="1100">
                <a:solidFill>
                  <a:schemeClr val="dk1"/>
                </a:solidFill>
                <a:latin typeface="Arial"/>
                <a:ea typeface="Arial"/>
                <a:cs typeface="Arial"/>
                <a:sym typeface="Arial"/>
              </a:rPr>
              <a:t>Cabecera municipal</a:t>
            </a:r>
            <a:endParaRPr/>
          </a:p>
          <a:p>
            <a:pPr indent="0" lvl="0" marL="0" marR="0" rtl="0" algn="ctr">
              <a:spcBef>
                <a:spcPts val="0"/>
              </a:spcBef>
              <a:spcAft>
                <a:spcPts val="0"/>
              </a:spcAft>
              <a:buNone/>
            </a:pPr>
            <a:r>
              <a:rPr b="1" lang="es-CO" sz="1100">
                <a:solidFill>
                  <a:schemeClr val="dk1"/>
                </a:solidFill>
                <a:latin typeface="Arial"/>
                <a:ea typeface="Arial"/>
                <a:cs typeface="Arial"/>
                <a:sym typeface="Arial"/>
              </a:rPr>
              <a:t>-3%</a:t>
            </a:r>
            <a:endParaRPr b="1" sz="1100">
              <a:solidFill>
                <a:schemeClr val="dk1"/>
              </a:solidFill>
              <a:latin typeface="Arial"/>
              <a:ea typeface="Arial"/>
              <a:cs typeface="Arial"/>
              <a:sym typeface="Arial"/>
            </a:endParaRPr>
          </a:p>
        </p:txBody>
      </p:sp>
      <p:sp>
        <p:nvSpPr>
          <p:cNvPr id="184" name="Google Shape;184;p1"/>
          <p:cNvSpPr txBox="1"/>
          <p:nvPr/>
        </p:nvSpPr>
        <p:spPr>
          <a:xfrm>
            <a:off x="76200" y="7570113"/>
            <a:ext cx="1600200" cy="430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CO" sz="1100">
                <a:solidFill>
                  <a:schemeClr val="dk1"/>
                </a:solidFill>
                <a:latin typeface="Arial"/>
                <a:ea typeface="Arial"/>
                <a:cs typeface="Arial"/>
                <a:sym typeface="Arial"/>
              </a:rPr>
              <a:t>Subsidiado</a:t>
            </a:r>
            <a:endParaRPr/>
          </a:p>
          <a:p>
            <a:pPr indent="0" lvl="0" marL="0" marR="0" rtl="0" algn="ctr">
              <a:spcBef>
                <a:spcPts val="0"/>
              </a:spcBef>
              <a:spcAft>
                <a:spcPts val="0"/>
              </a:spcAft>
              <a:buNone/>
            </a:pPr>
            <a:r>
              <a:rPr b="1" lang="es-CO" sz="1100">
                <a:solidFill>
                  <a:schemeClr val="dk1"/>
                </a:solidFill>
                <a:latin typeface="Arial"/>
                <a:ea typeface="Arial"/>
                <a:cs typeface="Arial"/>
                <a:sym typeface="Arial"/>
              </a:rPr>
              <a:t>5%</a:t>
            </a:r>
            <a:endParaRPr b="1" sz="1100">
              <a:solidFill>
                <a:schemeClr val="dk1"/>
              </a:solidFill>
              <a:latin typeface="Arial"/>
              <a:ea typeface="Arial"/>
              <a:cs typeface="Arial"/>
              <a:sym typeface="Arial"/>
            </a:endParaRPr>
          </a:p>
        </p:txBody>
      </p:sp>
      <p:sp>
        <p:nvSpPr>
          <p:cNvPr id="185" name="Google Shape;185;p1"/>
          <p:cNvSpPr/>
          <p:nvPr/>
        </p:nvSpPr>
        <p:spPr>
          <a:xfrm>
            <a:off x="3352800" y="8458200"/>
            <a:ext cx="120663" cy="115064"/>
          </a:xfrm>
          <a:prstGeom prst="flowChartConnector">
            <a:avLst/>
          </a:prstGeom>
          <a:solidFill>
            <a:srgbClr val="BFBFB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6" name="Google Shape;186;p1"/>
          <p:cNvSpPr/>
          <p:nvPr/>
        </p:nvSpPr>
        <p:spPr>
          <a:xfrm>
            <a:off x="5257800" y="8458200"/>
            <a:ext cx="120663" cy="115064"/>
          </a:xfrm>
          <a:prstGeom prst="flowChartConnector">
            <a:avLst/>
          </a:prstGeom>
          <a:solidFill>
            <a:srgbClr val="BFBFB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7" name="Google Shape;187;p1"/>
          <p:cNvSpPr/>
          <p:nvPr/>
        </p:nvSpPr>
        <p:spPr>
          <a:xfrm>
            <a:off x="6934200" y="7010400"/>
            <a:ext cx="120663" cy="115064"/>
          </a:xfrm>
          <a:prstGeom prst="flowChartConnector">
            <a:avLst/>
          </a:prstGeom>
          <a:solidFill>
            <a:srgbClr val="FF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8" name="Google Shape;188;p1"/>
          <p:cNvSpPr txBox="1"/>
          <p:nvPr/>
        </p:nvSpPr>
        <p:spPr>
          <a:xfrm>
            <a:off x="0" y="609600"/>
            <a:ext cx="3962400" cy="762000"/>
          </a:xfrm>
          <a:prstGeom prst="rect">
            <a:avLst/>
          </a:prstGeom>
          <a:gradFill>
            <a:gsLst>
              <a:gs pos="0">
                <a:srgbClr val="183B5C"/>
              </a:gs>
              <a:gs pos="50000">
                <a:srgbClr val="235585"/>
              </a:gs>
              <a:gs pos="100000">
                <a:srgbClr val="2B66A0"/>
              </a:gs>
            </a:gsLst>
            <a:lin ang="13500000" scaled="0"/>
          </a:gra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89" name="Google Shape;189;p1"/>
          <p:cNvSpPr txBox="1"/>
          <p:nvPr/>
        </p:nvSpPr>
        <p:spPr>
          <a:xfrm>
            <a:off x="381000" y="990600"/>
            <a:ext cx="33528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800">
                <a:solidFill>
                  <a:schemeClr val="lt1"/>
                </a:solidFill>
                <a:latin typeface="Arial"/>
                <a:ea typeface="Arial"/>
                <a:cs typeface="Arial"/>
                <a:sym typeface="Arial"/>
              </a:rPr>
              <a:t>BOLETIN EPIDEMIOLOGICO</a:t>
            </a:r>
            <a:endParaRPr sz="1800">
              <a:solidFill>
                <a:schemeClr val="lt1"/>
              </a:solidFill>
              <a:latin typeface="Arial"/>
              <a:ea typeface="Arial"/>
              <a:cs typeface="Arial"/>
              <a:sym typeface="Arial"/>
            </a:endParaRPr>
          </a:p>
        </p:txBody>
      </p:sp>
      <p:sp>
        <p:nvSpPr>
          <p:cNvPr id="190" name="Google Shape;190;p1"/>
          <p:cNvSpPr txBox="1"/>
          <p:nvPr/>
        </p:nvSpPr>
        <p:spPr>
          <a:xfrm>
            <a:off x="1752600" y="14097000"/>
            <a:ext cx="3921760" cy="119905"/>
          </a:xfrm>
          <a:prstGeom prst="rect">
            <a:avLst/>
          </a:prstGeom>
          <a:noFill/>
          <a:ln>
            <a:noFill/>
          </a:ln>
        </p:spPr>
        <p:txBody>
          <a:bodyPr anchorCtr="0" anchor="t" bIns="0" lIns="0" spcFirstLastPara="1" rIns="0" wrap="square" tIns="12050">
            <a:spAutoFit/>
          </a:bodyPr>
          <a:lstStyle/>
          <a:p>
            <a:pPr indent="-1253490" lvl="0" marL="1265555" marR="5080" rtl="0" algn="l">
              <a:lnSpc>
                <a:spcPct val="100000"/>
              </a:lnSpc>
              <a:spcBef>
                <a:spcPts val="0"/>
              </a:spcBef>
              <a:spcAft>
                <a:spcPts val="0"/>
              </a:spcAft>
              <a:buNone/>
            </a:pPr>
            <a:r>
              <a:rPr i="1" lang="es-CO" sz="700">
                <a:solidFill>
                  <a:schemeClr val="dk1"/>
                </a:solidFill>
                <a:latin typeface="Arial"/>
                <a:ea typeface="Arial"/>
                <a:cs typeface="Arial"/>
                <a:sym typeface="Arial"/>
              </a:rPr>
              <a:t>Fuente: Proyecciones de población POS COVID (2020 – 2024) y censo 2018 DANE – Sivigila 2024 </a:t>
            </a:r>
            <a:endParaRPr sz="700">
              <a:solidFill>
                <a:schemeClr val="dk1"/>
              </a:solidFill>
              <a:latin typeface="Arial"/>
              <a:ea typeface="Arial"/>
              <a:cs typeface="Arial"/>
              <a:sym typeface="Arial"/>
            </a:endParaRPr>
          </a:p>
        </p:txBody>
      </p:sp>
      <p:sp>
        <p:nvSpPr>
          <p:cNvPr id="191" name="Google Shape;191;p1"/>
          <p:cNvSpPr txBox="1"/>
          <p:nvPr/>
        </p:nvSpPr>
        <p:spPr>
          <a:xfrm>
            <a:off x="1752600" y="18364200"/>
            <a:ext cx="3921760" cy="119905"/>
          </a:xfrm>
          <a:prstGeom prst="rect">
            <a:avLst/>
          </a:prstGeom>
          <a:noFill/>
          <a:ln>
            <a:noFill/>
          </a:ln>
        </p:spPr>
        <p:txBody>
          <a:bodyPr anchorCtr="0" anchor="t" bIns="0" lIns="0" spcFirstLastPara="1" rIns="0" wrap="square" tIns="12050">
            <a:spAutoFit/>
          </a:bodyPr>
          <a:lstStyle/>
          <a:p>
            <a:pPr indent="-1253490" lvl="0" marL="1265555" marR="5080" rtl="0" algn="l">
              <a:lnSpc>
                <a:spcPct val="100000"/>
              </a:lnSpc>
              <a:spcBef>
                <a:spcPts val="0"/>
              </a:spcBef>
              <a:spcAft>
                <a:spcPts val="0"/>
              </a:spcAft>
              <a:buNone/>
            </a:pPr>
            <a:r>
              <a:rPr i="1" lang="es-CO" sz="700">
                <a:solidFill>
                  <a:schemeClr val="dk1"/>
                </a:solidFill>
                <a:latin typeface="Arial"/>
                <a:ea typeface="Arial"/>
                <a:cs typeface="Arial"/>
                <a:sym typeface="Arial"/>
              </a:rPr>
              <a:t>Fuente: Proyecciones de población POS COVID (2020 – 2024) y censo 2018 DANE – Sivigila 2024 </a:t>
            </a:r>
            <a:endParaRPr sz="700">
              <a:solidFill>
                <a:schemeClr val="dk1"/>
              </a:solidFill>
              <a:latin typeface="Arial"/>
              <a:ea typeface="Arial"/>
              <a:cs typeface="Arial"/>
              <a:sym typeface="Arial"/>
            </a:endParaRPr>
          </a:p>
        </p:txBody>
      </p:sp>
      <p:sp>
        <p:nvSpPr>
          <p:cNvPr id="192" name="Google Shape;192;p1"/>
          <p:cNvSpPr/>
          <p:nvPr/>
        </p:nvSpPr>
        <p:spPr>
          <a:xfrm>
            <a:off x="1371600" y="7086600"/>
            <a:ext cx="120663" cy="115064"/>
          </a:xfrm>
          <a:prstGeom prst="flowChartConnector">
            <a:avLst/>
          </a:prstGeom>
          <a:solidFill>
            <a:srgbClr val="FF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3" name="Google Shape;193;p1"/>
          <p:cNvSpPr/>
          <p:nvPr/>
        </p:nvSpPr>
        <p:spPr>
          <a:xfrm>
            <a:off x="3276600" y="7010400"/>
            <a:ext cx="120663" cy="115064"/>
          </a:xfrm>
          <a:prstGeom prst="flowChartConnector">
            <a:avLst/>
          </a:prstGeom>
          <a:solidFill>
            <a:srgbClr val="D0CECE"/>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4" name="Google Shape;194;p1"/>
          <p:cNvSpPr/>
          <p:nvPr/>
        </p:nvSpPr>
        <p:spPr>
          <a:xfrm>
            <a:off x="2133600" y="8610600"/>
            <a:ext cx="120663" cy="115064"/>
          </a:xfrm>
          <a:prstGeom prst="flowChartConnector">
            <a:avLst/>
          </a:prstGeom>
          <a:solidFill>
            <a:srgbClr val="BFBFB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5" name="Google Shape;195;p1"/>
          <p:cNvSpPr/>
          <p:nvPr/>
        </p:nvSpPr>
        <p:spPr>
          <a:xfrm>
            <a:off x="5105400" y="7010400"/>
            <a:ext cx="120663" cy="115064"/>
          </a:xfrm>
          <a:prstGeom prst="flowChartConnector">
            <a:avLst/>
          </a:prstGeom>
          <a:solidFill>
            <a:srgbClr val="FF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96" name="Google Shape;196;p1"/>
          <p:cNvPicPr preferRelativeResize="0"/>
          <p:nvPr/>
        </p:nvPicPr>
        <p:blipFill rotWithShape="1">
          <a:blip r:embed="rId20">
            <a:alphaModFix/>
          </a:blip>
          <a:srcRect b="0" l="0" r="0" t="0"/>
          <a:stretch/>
        </p:blipFill>
        <p:spPr>
          <a:xfrm>
            <a:off x="4800600" y="3657600"/>
            <a:ext cx="2667000" cy="1324615"/>
          </a:xfrm>
          <a:prstGeom prst="rect">
            <a:avLst/>
          </a:prstGeom>
          <a:noFill/>
          <a:ln>
            <a:noFill/>
          </a:ln>
        </p:spPr>
      </p:pic>
      <p:graphicFrame>
        <p:nvGraphicFramePr>
          <p:cNvPr id="197" name="Google Shape;197;p1"/>
          <p:cNvGraphicFramePr/>
          <p:nvPr/>
        </p:nvGraphicFramePr>
        <p:xfrm>
          <a:off x="76200" y="3276600"/>
          <a:ext cx="4343400" cy="2133600"/>
        </p:xfrm>
        <a:graphic>
          <a:graphicData uri="http://schemas.openxmlformats.org/drawingml/2006/chart">
            <c:chart r:id="rId21"/>
          </a:graphicData>
        </a:graphic>
      </p:graphicFrame>
      <p:pic>
        <p:nvPicPr>
          <p:cNvPr id="198" name="Google Shape;198;p1"/>
          <p:cNvPicPr preferRelativeResize="0"/>
          <p:nvPr/>
        </p:nvPicPr>
        <p:blipFill rotWithShape="1">
          <a:blip r:embed="rId22">
            <a:alphaModFix/>
          </a:blip>
          <a:srcRect b="0" l="0" r="0" t="0"/>
          <a:stretch/>
        </p:blipFill>
        <p:spPr>
          <a:xfrm>
            <a:off x="152400" y="12420600"/>
            <a:ext cx="3733800" cy="936000"/>
          </a:xfrm>
          <a:prstGeom prst="rect">
            <a:avLst/>
          </a:prstGeom>
          <a:noFill/>
          <a:ln>
            <a:noFill/>
          </a:ln>
        </p:spPr>
      </p:pic>
      <p:pic>
        <p:nvPicPr>
          <p:cNvPr id="199" name="Google Shape;199;p1"/>
          <p:cNvPicPr preferRelativeResize="0"/>
          <p:nvPr/>
        </p:nvPicPr>
        <p:blipFill rotWithShape="1">
          <a:blip r:embed="rId23">
            <a:alphaModFix/>
          </a:blip>
          <a:srcRect b="0" l="0" r="0" t="0"/>
          <a:stretch/>
        </p:blipFill>
        <p:spPr>
          <a:xfrm>
            <a:off x="76200" y="10820400"/>
            <a:ext cx="3810000" cy="972000"/>
          </a:xfrm>
          <a:prstGeom prst="rect">
            <a:avLst/>
          </a:prstGeom>
          <a:noFill/>
          <a:ln>
            <a:noFill/>
          </a:ln>
        </p:spPr>
      </p:pic>
      <p:pic>
        <p:nvPicPr>
          <p:cNvPr id="200" name="Google Shape;200;p1"/>
          <p:cNvPicPr preferRelativeResize="0"/>
          <p:nvPr/>
        </p:nvPicPr>
        <p:blipFill rotWithShape="1">
          <a:blip r:embed="rId24">
            <a:alphaModFix/>
          </a:blip>
          <a:srcRect b="0" l="0" r="0" t="0"/>
          <a:stretch/>
        </p:blipFill>
        <p:spPr>
          <a:xfrm>
            <a:off x="4843247" y="14881200"/>
            <a:ext cx="2090953" cy="2340000"/>
          </a:xfrm>
          <a:prstGeom prst="rect">
            <a:avLst/>
          </a:prstGeom>
          <a:noFill/>
          <a:ln>
            <a:noFill/>
          </a:ln>
        </p:spPr>
      </p:pic>
      <p:pic>
        <p:nvPicPr>
          <p:cNvPr id="201" name="Google Shape;201;p1"/>
          <p:cNvPicPr preferRelativeResize="0"/>
          <p:nvPr/>
        </p:nvPicPr>
        <p:blipFill rotWithShape="1">
          <a:blip r:embed="rId25">
            <a:alphaModFix/>
          </a:blip>
          <a:srcRect b="0" l="0" r="0" t="0"/>
          <a:stretch/>
        </p:blipFill>
        <p:spPr>
          <a:xfrm>
            <a:off x="165897" y="17335200"/>
            <a:ext cx="3491703" cy="648000"/>
          </a:xfrm>
          <a:prstGeom prst="rect">
            <a:avLst/>
          </a:prstGeom>
          <a:noFill/>
          <a:ln>
            <a:noFill/>
          </a:ln>
        </p:spPr>
      </p:pic>
      <p:pic>
        <p:nvPicPr>
          <p:cNvPr id="202" name="Google Shape;202;p1"/>
          <p:cNvPicPr preferRelativeResize="0"/>
          <p:nvPr/>
        </p:nvPicPr>
        <p:blipFill rotWithShape="1">
          <a:blip r:embed="rId26">
            <a:alphaModFix/>
          </a:blip>
          <a:srcRect b="0" l="0" r="0" t="0"/>
          <a:stretch/>
        </p:blipFill>
        <p:spPr>
          <a:xfrm>
            <a:off x="228600" y="15163800"/>
            <a:ext cx="3416210" cy="2052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pic>
        <p:nvPicPr>
          <p:cNvPr id="207" name="Google Shape;207;p2"/>
          <p:cNvPicPr preferRelativeResize="0"/>
          <p:nvPr/>
        </p:nvPicPr>
        <p:blipFill rotWithShape="1">
          <a:blip r:embed="rId3">
            <a:alphaModFix/>
          </a:blip>
          <a:srcRect b="86174" l="0" r="0" t="2668"/>
          <a:stretch/>
        </p:blipFill>
        <p:spPr>
          <a:xfrm>
            <a:off x="-19050" y="533400"/>
            <a:ext cx="7588250" cy="2013285"/>
          </a:xfrm>
          <a:prstGeom prst="rect">
            <a:avLst/>
          </a:prstGeom>
          <a:noFill/>
          <a:ln>
            <a:noFill/>
          </a:ln>
          <a:effectLst>
            <a:outerShdw rotWithShape="0" algn="ctr" dir="16655679" dist="192186">
              <a:srgbClr val="808080"/>
            </a:outerShdw>
          </a:effectLst>
        </p:spPr>
      </p:pic>
      <p:sp>
        <p:nvSpPr>
          <p:cNvPr id="208" name="Google Shape;208;p2"/>
          <p:cNvSpPr txBox="1"/>
          <p:nvPr/>
        </p:nvSpPr>
        <p:spPr>
          <a:xfrm>
            <a:off x="5104891" y="1027937"/>
            <a:ext cx="2242185" cy="612347"/>
          </a:xfrm>
          <a:prstGeom prst="rect">
            <a:avLst/>
          </a:prstGeom>
          <a:noFill/>
          <a:ln>
            <a:noFill/>
          </a:ln>
        </p:spPr>
        <p:txBody>
          <a:bodyPr anchorCtr="0" anchor="t" bIns="0" lIns="0" spcFirstLastPara="1" rIns="0" wrap="square" tIns="47625">
            <a:spAutoFit/>
          </a:bodyPr>
          <a:lstStyle/>
          <a:p>
            <a:pPr indent="0" lvl="0" marL="12700" marR="5080" rtl="0" algn="l">
              <a:lnSpc>
                <a:spcPct val="120000"/>
              </a:lnSpc>
              <a:spcBef>
                <a:spcPts val="0"/>
              </a:spcBef>
              <a:spcAft>
                <a:spcPts val="0"/>
              </a:spcAft>
              <a:buNone/>
            </a:pPr>
            <a:r>
              <a:rPr b="1" lang="es-CO" sz="1800">
                <a:solidFill>
                  <a:schemeClr val="dk1"/>
                </a:solidFill>
                <a:latin typeface="Arial"/>
                <a:ea typeface="Arial"/>
                <a:cs typeface="Arial"/>
                <a:sym typeface="Arial"/>
              </a:rPr>
              <a:t>Semana Epidemiológica 25</a:t>
            </a:r>
            <a:endParaRPr sz="1800">
              <a:solidFill>
                <a:schemeClr val="dk1"/>
              </a:solidFill>
              <a:latin typeface="Arial"/>
              <a:ea typeface="Arial"/>
              <a:cs typeface="Arial"/>
              <a:sym typeface="Arial"/>
            </a:endParaRPr>
          </a:p>
        </p:txBody>
      </p:sp>
      <p:sp>
        <p:nvSpPr>
          <p:cNvPr id="209" name="Google Shape;209;p2"/>
          <p:cNvSpPr txBox="1"/>
          <p:nvPr/>
        </p:nvSpPr>
        <p:spPr>
          <a:xfrm>
            <a:off x="102514" y="1308862"/>
            <a:ext cx="3634104" cy="57404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b="1" lang="es-CO" sz="3600">
                <a:solidFill>
                  <a:srgbClr val="FFFFFF"/>
                </a:solidFill>
                <a:latin typeface="Arial"/>
                <a:ea typeface="Arial"/>
                <a:cs typeface="Arial"/>
                <a:sym typeface="Arial"/>
              </a:rPr>
              <a:t>TUBERCULOSIS</a:t>
            </a:r>
            <a:endParaRPr sz="3600">
              <a:solidFill>
                <a:schemeClr val="dk1"/>
              </a:solidFill>
              <a:latin typeface="Arial"/>
              <a:ea typeface="Arial"/>
              <a:cs typeface="Arial"/>
              <a:sym typeface="Arial"/>
            </a:endParaRPr>
          </a:p>
        </p:txBody>
      </p:sp>
      <p:sp>
        <p:nvSpPr>
          <p:cNvPr id="210" name="Google Shape;210;p2"/>
          <p:cNvSpPr txBox="1"/>
          <p:nvPr/>
        </p:nvSpPr>
        <p:spPr>
          <a:xfrm>
            <a:off x="117220" y="1927860"/>
            <a:ext cx="2071370" cy="382905"/>
          </a:xfrm>
          <a:prstGeom prst="rect">
            <a:avLst/>
          </a:prstGeom>
          <a:solidFill>
            <a:srgbClr val="B0DDBD"/>
          </a:solidFill>
          <a:ln cap="flat" cmpd="sng" w="9525">
            <a:solidFill>
              <a:srgbClr val="B0DDBD"/>
            </a:solidFill>
            <a:prstDash val="solid"/>
            <a:round/>
            <a:headEnd len="sm" w="sm" type="none"/>
            <a:tailEnd len="sm" w="sm" type="none"/>
          </a:ln>
        </p:spPr>
        <p:txBody>
          <a:bodyPr anchorCtr="0" anchor="t" bIns="0" lIns="0" spcFirstLastPara="1" rIns="0" wrap="square" tIns="78725">
            <a:spAutoFit/>
          </a:bodyPr>
          <a:lstStyle/>
          <a:p>
            <a:pPr indent="0" lvl="0" marL="601345" marR="0" rtl="0" algn="l">
              <a:lnSpc>
                <a:spcPct val="100000"/>
              </a:lnSpc>
              <a:spcBef>
                <a:spcPts val="0"/>
              </a:spcBef>
              <a:spcAft>
                <a:spcPts val="0"/>
              </a:spcAft>
              <a:buNone/>
            </a:pPr>
            <a:r>
              <a:rPr b="1" lang="es-CO" sz="1400">
                <a:solidFill>
                  <a:schemeClr val="dk1"/>
                </a:solidFill>
                <a:latin typeface="Arial"/>
                <a:ea typeface="Arial"/>
                <a:cs typeface="Arial"/>
                <a:sym typeface="Arial"/>
              </a:rPr>
              <a:t>No. Casos</a:t>
            </a:r>
            <a:endParaRPr sz="1400">
              <a:solidFill>
                <a:schemeClr val="dk1"/>
              </a:solidFill>
              <a:latin typeface="Arial"/>
              <a:ea typeface="Arial"/>
              <a:cs typeface="Arial"/>
              <a:sym typeface="Arial"/>
            </a:endParaRPr>
          </a:p>
        </p:txBody>
      </p:sp>
      <p:sp>
        <p:nvSpPr>
          <p:cNvPr id="211" name="Google Shape;211;p2"/>
          <p:cNvSpPr txBox="1"/>
          <p:nvPr/>
        </p:nvSpPr>
        <p:spPr>
          <a:xfrm>
            <a:off x="2188591" y="1927860"/>
            <a:ext cx="1649095" cy="310983"/>
          </a:xfrm>
          <a:prstGeom prst="rect">
            <a:avLst/>
          </a:prstGeom>
          <a:solidFill>
            <a:srgbClr val="FFFFFF"/>
          </a:solidFill>
          <a:ln cap="flat" cmpd="sng" w="9525">
            <a:solidFill>
              <a:srgbClr val="B0DDBD"/>
            </a:solidFill>
            <a:prstDash val="solid"/>
            <a:round/>
            <a:headEnd len="sm" w="sm" type="none"/>
            <a:tailEnd len="sm" w="sm" type="none"/>
          </a:ln>
        </p:spPr>
        <p:txBody>
          <a:bodyPr anchorCtr="0" anchor="t" bIns="0" lIns="0" spcFirstLastPara="1" rIns="0" wrap="square" tIns="64125">
            <a:spAutoFit/>
          </a:bodyPr>
          <a:lstStyle/>
          <a:p>
            <a:pPr indent="0" lvl="0" marL="0" marR="0" rtl="0" algn="ctr">
              <a:lnSpc>
                <a:spcPct val="100000"/>
              </a:lnSpc>
              <a:spcBef>
                <a:spcPts val="0"/>
              </a:spcBef>
              <a:spcAft>
                <a:spcPts val="0"/>
              </a:spcAft>
              <a:buNone/>
            </a:pPr>
            <a:r>
              <a:rPr b="1" lang="es-CO" sz="1600">
                <a:solidFill>
                  <a:srgbClr val="585858"/>
                </a:solidFill>
                <a:latin typeface="Arial"/>
                <a:ea typeface="Arial"/>
                <a:cs typeface="Arial"/>
                <a:sym typeface="Arial"/>
              </a:rPr>
              <a:t>244</a:t>
            </a:r>
            <a:endParaRPr sz="1600">
              <a:solidFill>
                <a:schemeClr val="dk1"/>
              </a:solidFill>
              <a:latin typeface="Arial"/>
              <a:ea typeface="Arial"/>
              <a:cs typeface="Arial"/>
              <a:sym typeface="Arial"/>
            </a:endParaRPr>
          </a:p>
        </p:txBody>
      </p:sp>
      <p:sp>
        <p:nvSpPr>
          <p:cNvPr id="212" name="Google Shape;212;p2"/>
          <p:cNvSpPr/>
          <p:nvPr/>
        </p:nvSpPr>
        <p:spPr>
          <a:xfrm>
            <a:off x="27941" y="10210800"/>
            <a:ext cx="7592059" cy="19050"/>
          </a:xfrm>
          <a:custGeom>
            <a:rect b="b" l="l" r="r" t="t"/>
            <a:pathLst>
              <a:path extrusionOk="0" h="19050" w="7592059">
                <a:moveTo>
                  <a:pt x="0" y="19050"/>
                </a:moveTo>
                <a:lnTo>
                  <a:pt x="7591805" y="19050"/>
                </a:lnTo>
                <a:lnTo>
                  <a:pt x="7591805" y="0"/>
                </a:lnTo>
                <a:lnTo>
                  <a:pt x="0" y="0"/>
                </a:lnTo>
                <a:lnTo>
                  <a:pt x="0" y="19050"/>
                </a:lnTo>
                <a:close/>
              </a:path>
            </a:pathLst>
          </a:custGeom>
          <a:solidFill>
            <a:srgbClr val="41B8D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3" name="Google Shape;213;p2"/>
          <p:cNvSpPr/>
          <p:nvPr/>
        </p:nvSpPr>
        <p:spPr>
          <a:xfrm>
            <a:off x="0" y="15468600"/>
            <a:ext cx="7620000" cy="0"/>
          </a:xfrm>
          <a:custGeom>
            <a:rect b="b" l="l" r="r" t="t"/>
            <a:pathLst>
              <a:path extrusionOk="0" h="120000" w="7620000">
                <a:moveTo>
                  <a:pt x="0" y="0"/>
                </a:moveTo>
                <a:lnTo>
                  <a:pt x="7620000" y="0"/>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4" name="Google Shape;214;p2"/>
          <p:cNvSpPr/>
          <p:nvPr/>
        </p:nvSpPr>
        <p:spPr>
          <a:xfrm>
            <a:off x="3962400" y="15909538"/>
            <a:ext cx="3175" cy="2268000"/>
          </a:xfrm>
          <a:custGeom>
            <a:rect b="b" l="l" r="r" t="t"/>
            <a:pathLst>
              <a:path extrusionOk="0" h="1830705" w="3175">
                <a:moveTo>
                  <a:pt x="0" y="0"/>
                </a:moveTo>
                <a:lnTo>
                  <a:pt x="3048" y="1830323"/>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5" name="Google Shape;215;p2"/>
          <p:cNvSpPr txBox="1"/>
          <p:nvPr/>
        </p:nvSpPr>
        <p:spPr>
          <a:xfrm>
            <a:off x="2971800" y="13152258"/>
            <a:ext cx="1828800" cy="182742"/>
          </a:xfrm>
          <a:prstGeom prst="rect">
            <a:avLst/>
          </a:prstGeom>
          <a:noFill/>
          <a:ln>
            <a:noFill/>
          </a:ln>
        </p:spPr>
        <p:txBody>
          <a:bodyPr anchorCtr="0" anchor="t" bIns="0" lIns="0" spcFirstLastPara="1" rIns="0" wrap="square" tIns="13325">
            <a:spAutoFit/>
          </a:bodyPr>
          <a:lstStyle/>
          <a:p>
            <a:pPr indent="0" lvl="0" marL="12700" marR="0" rtl="0" algn="l">
              <a:lnSpc>
                <a:spcPct val="100000"/>
              </a:lnSpc>
              <a:spcBef>
                <a:spcPts val="0"/>
              </a:spcBef>
              <a:spcAft>
                <a:spcPts val="0"/>
              </a:spcAft>
              <a:buNone/>
            </a:pPr>
            <a:r>
              <a:rPr b="1" lang="es-CO" sz="1100">
                <a:solidFill>
                  <a:schemeClr val="dk1"/>
                </a:solidFill>
                <a:latin typeface="Arial"/>
                <a:ea typeface="Arial"/>
                <a:cs typeface="Arial"/>
                <a:sym typeface="Arial"/>
              </a:rPr>
              <a:t>Pruebas de laboratorio</a:t>
            </a:r>
            <a:endParaRPr/>
          </a:p>
        </p:txBody>
      </p:sp>
      <p:sp>
        <p:nvSpPr>
          <p:cNvPr id="216" name="Google Shape;216;p2"/>
          <p:cNvSpPr/>
          <p:nvPr/>
        </p:nvSpPr>
        <p:spPr>
          <a:xfrm>
            <a:off x="3997452" y="1175003"/>
            <a:ext cx="719327" cy="693419"/>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7" name="Google Shape;217;p2"/>
          <p:cNvSpPr txBox="1"/>
          <p:nvPr/>
        </p:nvSpPr>
        <p:spPr>
          <a:xfrm>
            <a:off x="1676400" y="2971800"/>
            <a:ext cx="4734940" cy="182101"/>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b="1" lang="es-CO" sz="1100">
                <a:solidFill>
                  <a:srgbClr val="404040"/>
                </a:solidFill>
                <a:latin typeface="Arial"/>
                <a:ea typeface="Arial"/>
                <a:cs typeface="Arial"/>
                <a:sym typeface="Arial"/>
              </a:rPr>
              <a:t>Porcentaje de casos notificados según UPGD y EAPB </a:t>
            </a:r>
            <a:endParaRPr sz="1100">
              <a:solidFill>
                <a:schemeClr val="dk1"/>
              </a:solidFill>
              <a:latin typeface="Arial"/>
              <a:ea typeface="Arial"/>
              <a:cs typeface="Arial"/>
              <a:sym typeface="Arial"/>
            </a:endParaRPr>
          </a:p>
        </p:txBody>
      </p:sp>
      <p:sp>
        <p:nvSpPr>
          <p:cNvPr id="218" name="Google Shape;218;p2"/>
          <p:cNvSpPr txBox="1"/>
          <p:nvPr/>
        </p:nvSpPr>
        <p:spPr>
          <a:xfrm>
            <a:off x="0" y="609600"/>
            <a:ext cx="3962400" cy="762000"/>
          </a:xfrm>
          <a:prstGeom prst="rect">
            <a:avLst/>
          </a:prstGeom>
          <a:gradFill>
            <a:gsLst>
              <a:gs pos="0">
                <a:srgbClr val="183B5C"/>
              </a:gs>
              <a:gs pos="50000">
                <a:srgbClr val="235585"/>
              </a:gs>
              <a:gs pos="100000">
                <a:srgbClr val="2B66A0"/>
              </a:gs>
            </a:gsLst>
            <a:lin ang="13500000" scaled="0"/>
          </a:gra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19" name="Google Shape;219;p2"/>
          <p:cNvSpPr txBox="1"/>
          <p:nvPr/>
        </p:nvSpPr>
        <p:spPr>
          <a:xfrm>
            <a:off x="381000" y="990600"/>
            <a:ext cx="33528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800">
                <a:solidFill>
                  <a:schemeClr val="lt1"/>
                </a:solidFill>
                <a:latin typeface="Arial"/>
                <a:ea typeface="Arial"/>
                <a:cs typeface="Arial"/>
                <a:sym typeface="Arial"/>
              </a:rPr>
              <a:t>BOLETIN EPIDEMIOLOGICO</a:t>
            </a:r>
            <a:endParaRPr sz="1800">
              <a:solidFill>
                <a:schemeClr val="lt1"/>
              </a:solidFill>
              <a:latin typeface="Arial"/>
              <a:ea typeface="Arial"/>
              <a:cs typeface="Arial"/>
              <a:sym typeface="Arial"/>
            </a:endParaRPr>
          </a:p>
        </p:txBody>
      </p:sp>
      <p:sp>
        <p:nvSpPr>
          <p:cNvPr id="220" name="Google Shape;220;p2"/>
          <p:cNvSpPr txBox="1"/>
          <p:nvPr/>
        </p:nvSpPr>
        <p:spPr>
          <a:xfrm>
            <a:off x="76200" y="685800"/>
            <a:ext cx="3962400" cy="762000"/>
          </a:xfrm>
          <a:prstGeom prst="rect">
            <a:avLst/>
          </a:prstGeom>
          <a:gradFill>
            <a:gsLst>
              <a:gs pos="0">
                <a:srgbClr val="183B5C"/>
              </a:gs>
              <a:gs pos="50000">
                <a:srgbClr val="235585"/>
              </a:gs>
              <a:gs pos="100000">
                <a:srgbClr val="2B66A0"/>
              </a:gs>
            </a:gsLst>
            <a:lin ang="13500000" scaled="0"/>
          </a:gra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1" name="Google Shape;221;p2"/>
          <p:cNvSpPr txBox="1"/>
          <p:nvPr/>
        </p:nvSpPr>
        <p:spPr>
          <a:xfrm>
            <a:off x="304800" y="926068"/>
            <a:ext cx="33528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800">
                <a:solidFill>
                  <a:schemeClr val="lt1"/>
                </a:solidFill>
                <a:latin typeface="Arial"/>
                <a:ea typeface="Arial"/>
                <a:cs typeface="Arial"/>
                <a:sym typeface="Arial"/>
              </a:rPr>
              <a:t>BOLETIN EPIDEMIOLOGICO</a:t>
            </a:r>
            <a:endParaRPr sz="1800">
              <a:solidFill>
                <a:schemeClr val="lt1"/>
              </a:solidFill>
              <a:latin typeface="Arial"/>
              <a:ea typeface="Arial"/>
              <a:cs typeface="Arial"/>
              <a:sym typeface="Arial"/>
            </a:endParaRPr>
          </a:p>
        </p:txBody>
      </p:sp>
      <p:cxnSp>
        <p:nvCxnSpPr>
          <p:cNvPr id="222" name="Google Shape;222;p2"/>
          <p:cNvCxnSpPr/>
          <p:nvPr/>
        </p:nvCxnSpPr>
        <p:spPr>
          <a:xfrm>
            <a:off x="1447800" y="6477000"/>
            <a:ext cx="4495800" cy="0"/>
          </a:xfrm>
          <a:prstGeom prst="straightConnector1">
            <a:avLst/>
          </a:prstGeom>
          <a:noFill/>
          <a:ln cap="flat" cmpd="sng" w="15875">
            <a:solidFill>
              <a:schemeClr val="accent3"/>
            </a:solidFill>
            <a:prstDash val="dash"/>
            <a:miter lim="800000"/>
            <a:headEnd len="sm" w="sm" type="none"/>
            <a:tailEnd len="sm" w="sm" type="none"/>
          </a:ln>
        </p:spPr>
      </p:cxnSp>
      <p:sp>
        <p:nvSpPr>
          <p:cNvPr id="223" name="Google Shape;223;p2"/>
          <p:cNvSpPr txBox="1"/>
          <p:nvPr/>
        </p:nvSpPr>
        <p:spPr>
          <a:xfrm>
            <a:off x="1752600" y="9906000"/>
            <a:ext cx="3921760" cy="119905"/>
          </a:xfrm>
          <a:prstGeom prst="rect">
            <a:avLst/>
          </a:prstGeom>
          <a:noFill/>
          <a:ln>
            <a:noFill/>
          </a:ln>
        </p:spPr>
        <p:txBody>
          <a:bodyPr anchorCtr="0" anchor="t" bIns="0" lIns="0" spcFirstLastPara="1" rIns="0" wrap="square" tIns="12050">
            <a:spAutoFit/>
          </a:bodyPr>
          <a:lstStyle/>
          <a:p>
            <a:pPr indent="-1253490" lvl="0" marL="1265555" marR="5080" rtl="0" algn="ctr">
              <a:lnSpc>
                <a:spcPct val="100000"/>
              </a:lnSpc>
              <a:spcBef>
                <a:spcPts val="0"/>
              </a:spcBef>
              <a:spcAft>
                <a:spcPts val="0"/>
              </a:spcAft>
              <a:buNone/>
            </a:pPr>
            <a:r>
              <a:rPr i="1" lang="es-CO" sz="700">
                <a:solidFill>
                  <a:schemeClr val="dk1"/>
                </a:solidFill>
                <a:latin typeface="Arial"/>
                <a:ea typeface="Arial"/>
                <a:cs typeface="Arial"/>
                <a:sym typeface="Arial"/>
              </a:rPr>
              <a:t>Fuente: Sivigila 2024 </a:t>
            </a:r>
            <a:endParaRPr sz="700">
              <a:solidFill>
                <a:schemeClr val="dk1"/>
              </a:solidFill>
              <a:latin typeface="Arial"/>
              <a:ea typeface="Arial"/>
              <a:cs typeface="Arial"/>
              <a:sym typeface="Arial"/>
            </a:endParaRPr>
          </a:p>
        </p:txBody>
      </p:sp>
      <p:sp>
        <p:nvSpPr>
          <p:cNvPr id="224" name="Google Shape;224;p2"/>
          <p:cNvSpPr txBox="1"/>
          <p:nvPr/>
        </p:nvSpPr>
        <p:spPr>
          <a:xfrm>
            <a:off x="1828800" y="6248400"/>
            <a:ext cx="3921760" cy="119905"/>
          </a:xfrm>
          <a:prstGeom prst="rect">
            <a:avLst/>
          </a:prstGeom>
          <a:noFill/>
          <a:ln>
            <a:noFill/>
          </a:ln>
        </p:spPr>
        <p:txBody>
          <a:bodyPr anchorCtr="0" anchor="t" bIns="0" lIns="0" spcFirstLastPara="1" rIns="0" wrap="square" tIns="12050">
            <a:spAutoFit/>
          </a:bodyPr>
          <a:lstStyle/>
          <a:p>
            <a:pPr indent="-1253490" lvl="0" marL="1265555" marR="5080" rtl="0" algn="ctr">
              <a:lnSpc>
                <a:spcPct val="100000"/>
              </a:lnSpc>
              <a:spcBef>
                <a:spcPts val="0"/>
              </a:spcBef>
              <a:spcAft>
                <a:spcPts val="0"/>
              </a:spcAft>
              <a:buNone/>
            </a:pPr>
            <a:r>
              <a:rPr i="1" lang="es-CO" sz="700">
                <a:solidFill>
                  <a:schemeClr val="dk1"/>
                </a:solidFill>
                <a:latin typeface="Arial"/>
                <a:ea typeface="Arial"/>
                <a:cs typeface="Arial"/>
                <a:sym typeface="Arial"/>
              </a:rPr>
              <a:t>Fuente: Sivigila 2024 </a:t>
            </a:r>
            <a:endParaRPr sz="700">
              <a:solidFill>
                <a:schemeClr val="dk1"/>
              </a:solidFill>
              <a:latin typeface="Arial"/>
              <a:ea typeface="Arial"/>
              <a:cs typeface="Arial"/>
              <a:sym typeface="Arial"/>
            </a:endParaRPr>
          </a:p>
        </p:txBody>
      </p:sp>
      <p:sp>
        <p:nvSpPr>
          <p:cNvPr id="225" name="Google Shape;225;p2"/>
          <p:cNvSpPr txBox="1"/>
          <p:nvPr/>
        </p:nvSpPr>
        <p:spPr>
          <a:xfrm>
            <a:off x="2057400" y="15196295"/>
            <a:ext cx="3921760" cy="119905"/>
          </a:xfrm>
          <a:prstGeom prst="rect">
            <a:avLst/>
          </a:prstGeom>
          <a:noFill/>
          <a:ln>
            <a:noFill/>
          </a:ln>
        </p:spPr>
        <p:txBody>
          <a:bodyPr anchorCtr="0" anchor="t" bIns="0" lIns="0" spcFirstLastPara="1" rIns="0" wrap="square" tIns="12050">
            <a:spAutoFit/>
          </a:bodyPr>
          <a:lstStyle/>
          <a:p>
            <a:pPr indent="-1253490" lvl="0" marL="1265555" marR="5080" rtl="0" algn="ctr">
              <a:lnSpc>
                <a:spcPct val="100000"/>
              </a:lnSpc>
              <a:spcBef>
                <a:spcPts val="0"/>
              </a:spcBef>
              <a:spcAft>
                <a:spcPts val="0"/>
              </a:spcAft>
              <a:buNone/>
            </a:pPr>
            <a:r>
              <a:rPr i="1" lang="es-CO" sz="700">
                <a:solidFill>
                  <a:schemeClr val="dk1"/>
                </a:solidFill>
                <a:latin typeface="Arial"/>
                <a:ea typeface="Arial"/>
                <a:cs typeface="Arial"/>
                <a:sym typeface="Arial"/>
              </a:rPr>
              <a:t>Fuente: Sivigila 2024 </a:t>
            </a:r>
            <a:endParaRPr sz="700">
              <a:solidFill>
                <a:schemeClr val="dk1"/>
              </a:solidFill>
              <a:latin typeface="Arial"/>
              <a:ea typeface="Arial"/>
              <a:cs typeface="Arial"/>
              <a:sym typeface="Arial"/>
            </a:endParaRPr>
          </a:p>
        </p:txBody>
      </p:sp>
      <p:sp>
        <p:nvSpPr>
          <p:cNvPr id="226" name="Google Shape;226;p2"/>
          <p:cNvSpPr txBox="1"/>
          <p:nvPr/>
        </p:nvSpPr>
        <p:spPr>
          <a:xfrm>
            <a:off x="838200" y="15653495"/>
            <a:ext cx="21336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CO" sz="1100">
                <a:solidFill>
                  <a:schemeClr val="dk1"/>
                </a:solidFill>
                <a:latin typeface="Arial"/>
                <a:ea typeface="Arial"/>
                <a:cs typeface="Arial"/>
                <a:sym typeface="Arial"/>
              </a:rPr>
              <a:t>Clasificación de resistencia</a:t>
            </a:r>
            <a:endParaRPr b="1" sz="1100">
              <a:solidFill>
                <a:schemeClr val="dk1"/>
              </a:solidFill>
              <a:latin typeface="Arial"/>
              <a:ea typeface="Arial"/>
              <a:cs typeface="Arial"/>
              <a:sym typeface="Arial"/>
            </a:endParaRPr>
          </a:p>
        </p:txBody>
      </p:sp>
      <p:sp>
        <p:nvSpPr>
          <p:cNvPr id="227" name="Google Shape;227;p2"/>
          <p:cNvSpPr txBox="1"/>
          <p:nvPr/>
        </p:nvSpPr>
        <p:spPr>
          <a:xfrm>
            <a:off x="4572000" y="15653495"/>
            <a:ext cx="2133600"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CO" sz="1100">
                <a:solidFill>
                  <a:schemeClr val="dk1"/>
                </a:solidFill>
                <a:latin typeface="Arial"/>
                <a:ea typeface="Arial"/>
                <a:cs typeface="Arial"/>
                <a:sym typeface="Arial"/>
              </a:rPr>
              <a:t>Resistencia a Medicamentos</a:t>
            </a:r>
            <a:endParaRPr b="1" sz="1100">
              <a:solidFill>
                <a:schemeClr val="dk1"/>
              </a:solidFill>
              <a:latin typeface="Arial"/>
              <a:ea typeface="Arial"/>
              <a:cs typeface="Arial"/>
              <a:sym typeface="Arial"/>
            </a:endParaRPr>
          </a:p>
        </p:txBody>
      </p:sp>
      <p:sp>
        <p:nvSpPr>
          <p:cNvPr id="228" name="Google Shape;228;p2"/>
          <p:cNvSpPr txBox="1"/>
          <p:nvPr/>
        </p:nvSpPr>
        <p:spPr>
          <a:xfrm>
            <a:off x="1981200" y="18701495"/>
            <a:ext cx="3921760" cy="119905"/>
          </a:xfrm>
          <a:prstGeom prst="rect">
            <a:avLst/>
          </a:prstGeom>
          <a:noFill/>
          <a:ln>
            <a:noFill/>
          </a:ln>
        </p:spPr>
        <p:txBody>
          <a:bodyPr anchorCtr="0" anchor="t" bIns="0" lIns="0" spcFirstLastPara="1" rIns="0" wrap="square" tIns="12050">
            <a:spAutoFit/>
          </a:bodyPr>
          <a:lstStyle/>
          <a:p>
            <a:pPr indent="-1253490" lvl="0" marL="1265555" marR="5080" rtl="0" algn="ctr">
              <a:lnSpc>
                <a:spcPct val="100000"/>
              </a:lnSpc>
              <a:spcBef>
                <a:spcPts val="0"/>
              </a:spcBef>
              <a:spcAft>
                <a:spcPts val="0"/>
              </a:spcAft>
              <a:buNone/>
            </a:pPr>
            <a:r>
              <a:rPr i="1" lang="es-CO" sz="700">
                <a:solidFill>
                  <a:schemeClr val="dk1"/>
                </a:solidFill>
                <a:latin typeface="Arial"/>
                <a:ea typeface="Arial"/>
                <a:cs typeface="Arial"/>
                <a:sym typeface="Arial"/>
              </a:rPr>
              <a:t>Fuente: Sivigila 2024 </a:t>
            </a:r>
            <a:endParaRPr sz="700">
              <a:solidFill>
                <a:schemeClr val="dk1"/>
              </a:solidFill>
              <a:latin typeface="Arial"/>
              <a:ea typeface="Arial"/>
              <a:cs typeface="Arial"/>
              <a:sym typeface="Arial"/>
            </a:endParaRPr>
          </a:p>
        </p:txBody>
      </p:sp>
      <p:sp>
        <p:nvSpPr>
          <p:cNvPr id="229" name="Google Shape;229;p2"/>
          <p:cNvSpPr/>
          <p:nvPr/>
        </p:nvSpPr>
        <p:spPr>
          <a:xfrm>
            <a:off x="76200" y="17939495"/>
            <a:ext cx="3810000" cy="55399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s-CO" sz="1000">
                <a:solidFill>
                  <a:schemeClr val="dk1"/>
                </a:solidFill>
                <a:latin typeface="Calibri"/>
                <a:ea typeface="Calibri"/>
                <a:cs typeface="Calibri"/>
                <a:sym typeface="Calibri"/>
              </a:rPr>
              <a:t>Aclaración: la resistencia a otros medicamentos se activó en Sivigila a final del 2023, por eso no hay valores históricos en los años anteriores al 2024.</a:t>
            </a:r>
            <a:endParaRPr sz="1000">
              <a:solidFill>
                <a:schemeClr val="dk1"/>
              </a:solidFill>
              <a:latin typeface="Calibri"/>
              <a:ea typeface="Calibri"/>
              <a:cs typeface="Calibri"/>
              <a:sym typeface="Calibri"/>
            </a:endParaRPr>
          </a:p>
        </p:txBody>
      </p:sp>
      <p:sp>
        <p:nvSpPr>
          <p:cNvPr id="230" name="Google Shape;230;p2"/>
          <p:cNvSpPr/>
          <p:nvPr/>
        </p:nvSpPr>
        <p:spPr>
          <a:xfrm>
            <a:off x="4114800" y="17808714"/>
            <a:ext cx="3352800" cy="70788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s-CO" sz="1000">
                <a:solidFill>
                  <a:schemeClr val="dk1"/>
                </a:solidFill>
                <a:latin typeface="Calibri"/>
                <a:ea typeface="Calibri"/>
                <a:cs typeface="Calibri"/>
                <a:sym typeface="Calibri"/>
              </a:rPr>
              <a:t>Aclaración: la resistencia a levofloxacina, moxifloxacina, clofazimina y delamanid, se activó en Sivigila a final del 2023, por eso no hay valores históricos en los años anteriores al 2024.</a:t>
            </a:r>
            <a:endParaRPr sz="1000">
              <a:solidFill>
                <a:schemeClr val="dk1"/>
              </a:solidFill>
              <a:latin typeface="Calibri"/>
              <a:ea typeface="Calibri"/>
              <a:cs typeface="Calibri"/>
              <a:sym typeface="Calibri"/>
            </a:endParaRPr>
          </a:p>
        </p:txBody>
      </p:sp>
      <p:sp>
        <p:nvSpPr>
          <p:cNvPr id="231" name="Google Shape;231;p2"/>
          <p:cNvSpPr txBox="1"/>
          <p:nvPr/>
        </p:nvSpPr>
        <p:spPr>
          <a:xfrm>
            <a:off x="2057400" y="10363200"/>
            <a:ext cx="3886200" cy="182742"/>
          </a:xfrm>
          <a:prstGeom prst="rect">
            <a:avLst/>
          </a:prstGeom>
          <a:noFill/>
          <a:ln>
            <a:noFill/>
          </a:ln>
        </p:spPr>
        <p:txBody>
          <a:bodyPr anchorCtr="0" anchor="t" bIns="0" lIns="0" spcFirstLastPara="1" rIns="0" wrap="square" tIns="13325">
            <a:spAutoFit/>
          </a:bodyPr>
          <a:lstStyle/>
          <a:p>
            <a:pPr indent="0" lvl="0" marL="12700" marR="0" rtl="0" algn="ctr">
              <a:lnSpc>
                <a:spcPct val="100000"/>
              </a:lnSpc>
              <a:spcBef>
                <a:spcPts val="0"/>
              </a:spcBef>
              <a:spcAft>
                <a:spcPts val="0"/>
              </a:spcAft>
              <a:buNone/>
            </a:pPr>
            <a:r>
              <a:rPr b="1" lang="es-CO" sz="1100">
                <a:solidFill>
                  <a:schemeClr val="dk1"/>
                </a:solidFill>
                <a:latin typeface="Arial"/>
                <a:ea typeface="Arial"/>
                <a:cs typeface="Arial"/>
                <a:sym typeface="Arial"/>
              </a:rPr>
              <a:t>Poblaciones Priorizadas con Enfoque de Riesgo</a:t>
            </a:r>
            <a:endParaRPr b="1" sz="1100">
              <a:solidFill>
                <a:schemeClr val="dk1"/>
              </a:solidFill>
              <a:latin typeface="Arial"/>
              <a:ea typeface="Arial"/>
              <a:cs typeface="Arial"/>
              <a:sym typeface="Arial"/>
            </a:endParaRPr>
          </a:p>
        </p:txBody>
      </p:sp>
      <p:pic>
        <p:nvPicPr>
          <p:cNvPr id="232" name="Google Shape;232;p2"/>
          <p:cNvPicPr preferRelativeResize="0"/>
          <p:nvPr/>
        </p:nvPicPr>
        <p:blipFill rotWithShape="1">
          <a:blip r:embed="rId5">
            <a:alphaModFix/>
          </a:blip>
          <a:srcRect b="0" l="0" r="0" t="0"/>
          <a:stretch/>
        </p:blipFill>
        <p:spPr>
          <a:xfrm>
            <a:off x="152406" y="16405800"/>
            <a:ext cx="3733794" cy="1044000"/>
          </a:xfrm>
          <a:prstGeom prst="rect">
            <a:avLst/>
          </a:prstGeom>
          <a:noFill/>
          <a:ln>
            <a:noFill/>
          </a:ln>
        </p:spPr>
      </p:pic>
      <p:pic>
        <p:nvPicPr>
          <p:cNvPr id="233" name="Google Shape;233;p2"/>
          <p:cNvPicPr preferRelativeResize="0"/>
          <p:nvPr/>
        </p:nvPicPr>
        <p:blipFill rotWithShape="1">
          <a:blip r:embed="rId6">
            <a:alphaModFix/>
          </a:blip>
          <a:srcRect b="0" l="0" r="0" t="0"/>
          <a:stretch/>
        </p:blipFill>
        <p:spPr>
          <a:xfrm>
            <a:off x="4114800" y="16383000"/>
            <a:ext cx="3227622" cy="792000"/>
          </a:xfrm>
          <a:prstGeom prst="rect">
            <a:avLst/>
          </a:prstGeom>
          <a:noFill/>
          <a:ln>
            <a:noFill/>
          </a:ln>
        </p:spPr>
      </p:pic>
      <p:pic>
        <p:nvPicPr>
          <p:cNvPr id="234" name="Google Shape;234;p2"/>
          <p:cNvPicPr preferRelativeResize="0"/>
          <p:nvPr/>
        </p:nvPicPr>
        <p:blipFill rotWithShape="1">
          <a:blip r:embed="rId7">
            <a:alphaModFix/>
          </a:blip>
          <a:srcRect b="0" l="0" r="0" t="0"/>
          <a:stretch/>
        </p:blipFill>
        <p:spPr>
          <a:xfrm>
            <a:off x="990600" y="3429000"/>
            <a:ext cx="5209524" cy="2733333"/>
          </a:xfrm>
          <a:prstGeom prst="rect">
            <a:avLst/>
          </a:prstGeom>
          <a:noFill/>
          <a:ln>
            <a:noFill/>
          </a:ln>
        </p:spPr>
      </p:pic>
      <p:pic>
        <p:nvPicPr>
          <p:cNvPr id="235" name="Google Shape;235;p2"/>
          <p:cNvPicPr preferRelativeResize="0"/>
          <p:nvPr/>
        </p:nvPicPr>
        <p:blipFill rotWithShape="1">
          <a:blip r:embed="rId8">
            <a:alphaModFix/>
          </a:blip>
          <a:srcRect b="0" l="0" r="0" t="0"/>
          <a:stretch/>
        </p:blipFill>
        <p:spPr>
          <a:xfrm>
            <a:off x="685800" y="6705600"/>
            <a:ext cx="6390476" cy="2923809"/>
          </a:xfrm>
          <a:prstGeom prst="rect">
            <a:avLst/>
          </a:prstGeom>
          <a:noFill/>
          <a:ln>
            <a:noFill/>
          </a:ln>
        </p:spPr>
      </p:pic>
      <p:pic>
        <p:nvPicPr>
          <p:cNvPr id="236" name="Google Shape;236;p2"/>
          <p:cNvPicPr preferRelativeResize="0"/>
          <p:nvPr/>
        </p:nvPicPr>
        <p:blipFill rotWithShape="1">
          <a:blip r:embed="rId9">
            <a:alphaModFix/>
          </a:blip>
          <a:srcRect b="0" l="0" r="0" t="0"/>
          <a:stretch/>
        </p:blipFill>
        <p:spPr>
          <a:xfrm>
            <a:off x="1447800" y="10972800"/>
            <a:ext cx="4695238" cy="1952381"/>
          </a:xfrm>
          <a:prstGeom prst="rect">
            <a:avLst/>
          </a:prstGeom>
          <a:noFill/>
          <a:ln>
            <a:noFill/>
          </a:ln>
        </p:spPr>
      </p:pic>
      <p:pic>
        <p:nvPicPr>
          <p:cNvPr id="237" name="Google Shape;237;p2"/>
          <p:cNvPicPr preferRelativeResize="0"/>
          <p:nvPr/>
        </p:nvPicPr>
        <p:blipFill rotWithShape="1">
          <a:blip r:embed="rId10">
            <a:alphaModFix/>
          </a:blip>
          <a:srcRect b="0" l="0" r="0" t="0"/>
          <a:stretch/>
        </p:blipFill>
        <p:spPr>
          <a:xfrm>
            <a:off x="990600" y="13411200"/>
            <a:ext cx="5410200" cy="1584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pic>
        <p:nvPicPr>
          <p:cNvPr id="242" name="Google Shape;242;p3"/>
          <p:cNvPicPr preferRelativeResize="0"/>
          <p:nvPr/>
        </p:nvPicPr>
        <p:blipFill rotWithShape="1">
          <a:blip r:embed="rId3">
            <a:alphaModFix/>
          </a:blip>
          <a:srcRect b="86174" l="0" r="0" t="2668"/>
          <a:stretch/>
        </p:blipFill>
        <p:spPr>
          <a:xfrm>
            <a:off x="-19050" y="533400"/>
            <a:ext cx="7588250" cy="2013285"/>
          </a:xfrm>
          <a:prstGeom prst="rect">
            <a:avLst/>
          </a:prstGeom>
          <a:noFill/>
          <a:ln>
            <a:noFill/>
          </a:ln>
          <a:effectLst>
            <a:outerShdw rotWithShape="0" algn="ctr" dir="16655679" dist="192186">
              <a:srgbClr val="808080"/>
            </a:outerShdw>
          </a:effectLst>
        </p:spPr>
      </p:pic>
      <p:sp>
        <p:nvSpPr>
          <p:cNvPr id="243" name="Google Shape;243;p3"/>
          <p:cNvSpPr txBox="1"/>
          <p:nvPr/>
        </p:nvSpPr>
        <p:spPr>
          <a:xfrm>
            <a:off x="5104891" y="1027937"/>
            <a:ext cx="2242185" cy="612347"/>
          </a:xfrm>
          <a:prstGeom prst="rect">
            <a:avLst/>
          </a:prstGeom>
          <a:noFill/>
          <a:ln>
            <a:noFill/>
          </a:ln>
        </p:spPr>
        <p:txBody>
          <a:bodyPr anchorCtr="0" anchor="t" bIns="0" lIns="0" spcFirstLastPara="1" rIns="0" wrap="square" tIns="47625">
            <a:spAutoFit/>
          </a:bodyPr>
          <a:lstStyle/>
          <a:p>
            <a:pPr indent="0" lvl="0" marL="12700" marR="5080" rtl="0" algn="l">
              <a:lnSpc>
                <a:spcPct val="120000"/>
              </a:lnSpc>
              <a:spcBef>
                <a:spcPts val="0"/>
              </a:spcBef>
              <a:spcAft>
                <a:spcPts val="0"/>
              </a:spcAft>
              <a:buNone/>
            </a:pPr>
            <a:r>
              <a:rPr b="1" lang="es-CO" sz="1800">
                <a:solidFill>
                  <a:schemeClr val="dk1"/>
                </a:solidFill>
                <a:latin typeface="Arial"/>
                <a:ea typeface="Arial"/>
                <a:cs typeface="Arial"/>
                <a:sym typeface="Arial"/>
              </a:rPr>
              <a:t>Semana Epidemiológica 25</a:t>
            </a:r>
            <a:endParaRPr sz="1800">
              <a:solidFill>
                <a:schemeClr val="dk1"/>
              </a:solidFill>
              <a:latin typeface="Arial"/>
              <a:ea typeface="Arial"/>
              <a:cs typeface="Arial"/>
              <a:sym typeface="Arial"/>
            </a:endParaRPr>
          </a:p>
        </p:txBody>
      </p:sp>
      <p:sp>
        <p:nvSpPr>
          <p:cNvPr id="244" name="Google Shape;244;p3"/>
          <p:cNvSpPr txBox="1"/>
          <p:nvPr/>
        </p:nvSpPr>
        <p:spPr>
          <a:xfrm>
            <a:off x="102514" y="1308862"/>
            <a:ext cx="3634104" cy="443711"/>
          </a:xfrm>
          <a:prstGeom prst="rect">
            <a:avLst/>
          </a:prstGeom>
          <a:noFill/>
          <a:ln>
            <a:noFill/>
          </a:ln>
        </p:spPr>
        <p:txBody>
          <a:bodyPr anchorCtr="0" anchor="t" bIns="0" lIns="0" spcFirstLastPara="1" rIns="0" wrap="square" tIns="12700">
            <a:spAutoFit/>
          </a:bodyPr>
          <a:lstStyle/>
          <a:p>
            <a:pPr indent="0" lvl="0" marL="12700" marR="0" rtl="0" algn="ctr">
              <a:lnSpc>
                <a:spcPct val="100000"/>
              </a:lnSpc>
              <a:spcBef>
                <a:spcPts val="0"/>
              </a:spcBef>
              <a:spcAft>
                <a:spcPts val="0"/>
              </a:spcAft>
              <a:buNone/>
            </a:pPr>
            <a:r>
              <a:rPr b="1" lang="es-CO" sz="2800">
                <a:solidFill>
                  <a:srgbClr val="FFFFFF"/>
                </a:solidFill>
                <a:latin typeface="Arial"/>
                <a:ea typeface="Arial"/>
                <a:cs typeface="Arial"/>
                <a:sym typeface="Arial"/>
              </a:rPr>
              <a:t>LEPRA</a:t>
            </a:r>
            <a:endParaRPr sz="2800">
              <a:solidFill>
                <a:schemeClr val="dk1"/>
              </a:solidFill>
              <a:latin typeface="Arial"/>
              <a:ea typeface="Arial"/>
              <a:cs typeface="Arial"/>
              <a:sym typeface="Arial"/>
            </a:endParaRPr>
          </a:p>
        </p:txBody>
      </p:sp>
      <p:sp>
        <p:nvSpPr>
          <p:cNvPr id="245" name="Google Shape;245;p3"/>
          <p:cNvSpPr txBox="1"/>
          <p:nvPr/>
        </p:nvSpPr>
        <p:spPr>
          <a:xfrm>
            <a:off x="117220" y="1927860"/>
            <a:ext cx="2071370" cy="382905"/>
          </a:xfrm>
          <a:prstGeom prst="rect">
            <a:avLst/>
          </a:prstGeom>
          <a:solidFill>
            <a:srgbClr val="B0DDBD"/>
          </a:solidFill>
          <a:ln cap="flat" cmpd="sng" w="9525">
            <a:solidFill>
              <a:srgbClr val="B0DDBD"/>
            </a:solidFill>
            <a:prstDash val="solid"/>
            <a:round/>
            <a:headEnd len="sm" w="sm" type="none"/>
            <a:tailEnd len="sm" w="sm" type="none"/>
          </a:ln>
        </p:spPr>
        <p:txBody>
          <a:bodyPr anchorCtr="0" anchor="t" bIns="0" lIns="0" spcFirstLastPara="1" rIns="0" wrap="square" tIns="78725">
            <a:spAutoFit/>
          </a:bodyPr>
          <a:lstStyle/>
          <a:p>
            <a:pPr indent="0" lvl="0" marL="601345" marR="0" rtl="0" algn="l">
              <a:lnSpc>
                <a:spcPct val="100000"/>
              </a:lnSpc>
              <a:spcBef>
                <a:spcPts val="0"/>
              </a:spcBef>
              <a:spcAft>
                <a:spcPts val="0"/>
              </a:spcAft>
              <a:buNone/>
            </a:pPr>
            <a:r>
              <a:rPr b="1" lang="es-CO" sz="1400">
                <a:solidFill>
                  <a:schemeClr val="dk1"/>
                </a:solidFill>
                <a:latin typeface="Arial"/>
                <a:ea typeface="Arial"/>
                <a:cs typeface="Arial"/>
                <a:sym typeface="Arial"/>
              </a:rPr>
              <a:t>No. Casos</a:t>
            </a:r>
            <a:endParaRPr sz="1400">
              <a:solidFill>
                <a:schemeClr val="dk1"/>
              </a:solidFill>
              <a:latin typeface="Arial"/>
              <a:ea typeface="Arial"/>
              <a:cs typeface="Arial"/>
              <a:sym typeface="Arial"/>
            </a:endParaRPr>
          </a:p>
        </p:txBody>
      </p:sp>
      <p:sp>
        <p:nvSpPr>
          <p:cNvPr id="246" name="Google Shape;246;p3"/>
          <p:cNvSpPr txBox="1"/>
          <p:nvPr/>
        </p:nvSpPr>
        <p:spPr>
          <a:xfrm>
            <a:off x="2188591" y="1927860"/>
            <a:ext cx="1649095" cy="310983"/>
          </a:xfrm>
          <a:prstGeom prst="rect">
            <a:avLst/>
          </a:prstGeom>
          <a:solidFill>
            <a:srgbClr val="FFFFFF"/>
          </a:solidFill>
          <a:ln cap="flat" cmpd="sng" w="9525">
            <a:solidFill>
              <a:srgbClr val="B0DDBD"/>
            </a:solidFill>
            <a:prstDash val="solid"/>
            <a:round/>
            <a:headEnd len="sm" w="sm" type="none"/>
            <a:tailEnd len="sm" w="sm" type="none"/>
          </a:ln>
        </p:spPr>
        <p:txBody>
          <a:bodyPr anchorCtr="0" anchor="t" bIns="0" lIns="0" spcFirstLastPara="1" rIns="0" wrap="square" tIns="64125">
            <a:spAutoFit/>
          </a:bodyPr>
          <a:lstStyle/>
          <a:p>
            <a:pPr indent="0" lvl="0" marL="0" marR="0" rtl="0" algn="ctr">
              <a:lnSpc>
                <a:spcPct val="100000"/>
              </a:lnSpc>
              <a:spcBef>
                <a:spcPts val="0"/>
              </a:spcBef>
              <a:spcAft>
                <a:spcPts val="0"/>
              </a:spcAft>
              <a:buNone/>
            </a:pPr>
            <a:r>
              <a:rPr b="1" lang="es-CO" sz="1600">
                <a:solidFill>
                  <a:srgbClr val="0C0C0C"/>
                </a:solidFill>
                <a:latin typeface="Arial"/>
                <a:ea typeface="Arial"/>
                <a:cs typeface="Arial"/>
                <a:sym typeface="Arial"/>
              </a:rPr>
              <a:t>2</a:t>
            </a:r>
            <a:endParaRPr sz="1600">
              <a:solidFill>
                <a:srgbClr val="0C0C0C"/>
              </a:solidFill>
              <a:latin typeface="Arial"/>
              <a:ea typeface="Arial"/>
              <a:cs typeface="Arial"/>
              <a:sym typeface="Arial"/>
            </a:endParaRPr>
          </a:p>
        </p:txBody>
      </p:sp>
      <p:sp>
        <p:nvSpPr>
          <p:cNvPr id="247" name="Google Shape;247;p3"/>
          <p:cNvSpPr/>
          <p:nvPr/>
        </p:nvSpPr>
        <p:spPr>
          <a:xfrm>
            <a:off x="0" y="6400800"/>
            <a:ext cx="7620000" cy="0"/>
          </a:xfrm>
          <a:custGeom>
            <a:rect b="b" l="l" r="r" t="t"/>
            <a:pathLst>
              <a:path extrusionOk="0" h="120000" w="7620000">
                <a:moveTo>
                  <a:pt x="0" y="0"/>
                </a:moveTo>
                <a:lnTo>
                  <a:pt x="7620000" y="0"/>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8" name="Google Shape;248;p3"/>
          <p:cNvSpPr txBox="1"/>
          <p:nvPr/>
        </p:nvSpPr>
        <p:spPr>
          <a:xfrm>
            <a:off x="0" y="609600"/>
            <a:ext cx="3962400" cy="762000"/>
          </a:xfrm>
          <a:prstGeom prst="rect">
            <a:avLst/>
          </a:prstGeom>
          <a:gradFill>
            <a:gsLst>
              <a:gs pos="0">
                <a:srgbClr val="183B5C"/>
              </a:gs>
              <a:gs pos="50000">
                <a:srgbClr val="235585"/>
              </a:gs>
              <a:gs pos="100000">
                <a:srgbClr val="2B66A0"/>
              </a:gs>
            </a:gsLst>
            <a:lin ang="13500000" scaled="0"/>
          </a:gra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9" name="Google Shape;249;p3"/>
          <p:cNvSpPr txBox="1"/>
          <p:nvPr/>
        </p:nvSpPr>
        <p:spPr>
          <a:xfrm>
            <a:off x="381000" y="990600"/>
            <a:ext cx="33528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800">
                <a:solidFill>
                  <a:schemeClr val="lt1"/>
                </a:solidFill>
                <a:latin typeface="Arial"/>
                <a:ea typeface="Arial"/>
                <a:cs typeface="Arial"/>
                <a:sym typeface="Arial"/>
              </a:rPr>
              <a:t>BOLETIN EPIDEMIOLOGICO</a:t>
            </a:r>
            <a:endParaRPr sz="1800">
              <a:solidFill>
                <a:schemeClr val="lt1"/>
              </a:solidFill>
              <a:latin typeface="Arial"/>
              <a:ea typeface="Arial"/>
              <a:cs typeface="Arial"/>
              <a:sym typeface="Arial"/>
            </a:endParaRPr>
          </a:p>
        </p:txBody>
      </p:sp>
      <p:sp>
        <p:nvSpPr>
          <p:cNvPr id="250" name="Google Shape;250;p3"/>
          <p:cNvSpPr txBox="1"/>
          <p:nvPr/>
        </p:nvSpPr>
        <p:spPr>
          <a:xfrm>
            <a:off x="152400" y="609600"/>
            <a:ext cx="3962400" cy="762000"/>
          </a:xfrm>
          <a:prstGeom prst="rect">
            <a:avLst/>
          </a:prstGeom>
          <a:gradFill>
            <a:gsLst>
              <a:gs pos="0">
                <a:srgbClr val="183B5C"/>
              </a:gs>
              <a:gs pos="50000">
                <a:srgbClr val="235585"/>
              </a:gs>
              <a:gs pos="100000">
                <a:srgbClr val="2B66A0"/>
              </a:gs>
            </a:gsLst>
            <a:lin ang="13500000" scaled="0"/>
          </a:gra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1" name="Google Shape;251;p3"/>
          <p:cNvSpPr txBox="1"/>
          <p:nvPr/>
        </p:nvSpPr>
        <p:spPr>
          <a:xfrm>
            <a:off x="381000" y="990600"/>
            <a:ext cx="33528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800">
                <a:solidFill>
                  <a:schemeClr val="lt1"/>
                </a:solidFill>
                <a:latin typeface="Arial"/>
                <a:ea typeface="Arial"/>
                <a:cs typeface="Arial"/>
                <a:sym typeface="Arial"/>
              </a:rPr>
              <a:t>BOLETIN EPIDEMIOLOGICO</a:t>
            </a:r>
            <a:endParaRPr sz="1800">
              <a:solidFill>
                <a:schemeClr val="lt1"/>
              </a:solidFill>
              <a:latin typeface="Arial"/>
              <a:ea typeface="Arial"/>
              <a:cs typeface="Arial"/>
              <a:sym typeface="Arial"/>
            </a:endParaRPr>
          </a:p>
        </p:txBody>
      </p:sp>
      <p:sp>
        <p:nvSpPr>
          <p:cNvPr id="252" name="Google Shape;252;p3"/>
          <p:cNvSpPr/>
          <p:nvPr/>
        </p:nvSpPr>
        <p:spPr>
          <a:xfrm>
            <a:off x="3733800" y="1066800"/>
            <a:ext cx="838200" cy="762000"/>
          </a:xfrm>
          <a:prstGeom prst="ellipse">
            <a:avLst/>
          </a:prstGeom>
          <a:blipFill rotWithShape="1">
            <a:blip r:embed="rId4">
              <a:alphaModFix/>
            </a:blip>
            <a:stretch>
              <a:fillRect b="0" l="0" r="0" t="0"/>
            </a:stretch>
          </a:blip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3" name="Google Shape;253;p3"/>
          <p:cNvSpPr/>
          <p:nvPr/>
        </p:nvSpPr>
        <p:spPr>
          <a:xfrm>
            <a:off x="4648199" y="3048001"/>
            <a:ext cx="45719" cy="2514600"/>
          </a:xfrm>
          <a:custGeom>
            <a:rect b="b" l="l" r="r" t="t"/>
            <a:pathLst>
              <a:path extrusionOk="0" h="2813685" w="120000">
                <a:moveTo>
                  <a:pt x="0" y="0"/>
                </a:moveTo>
                <a:lnTo>
                  <a:pt x="0" y="2813304"/>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4" name="Google Shape;254;p3"/>
          <p:cNvSpPr/>
          <p:nvPr/>
        </p:nvSpPr>
        <p:spPr>
          <a:xfrm>
            <a:off x="4648199" y="3048001"/>
            <a:ext cx="45719" cy="2514600"/>
          </a:xfrm>
          <a:custGeom>
            <a:rect b="b" l="l" r="r" t="t"/>
            <a:pathLst>
              <a:path extrusionOk="0" h="2813685" w="120000">
                <a:moveTo>
                  <a:pt x="0" y="0"/>
                </a:moveTo>
                <a:lnTo>
                  <a:pt x="0" y="2813304"/>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5" name="Google Shape;255;p3"/>
          <p:cNvSpPr txBox="1"/>
          <p:nvPr/>
        </p:nvSpPr>
        <p:spPr>
          <a:xfrm>
            <a:off x="168960" y="2818002"/>
            <a:ext cx="4453255" cy="268662"/>
          </a:xfrm>
          <a:prstGeom prst="rect">
            <a:avLst/>
          </a:prstGeom>
          <a:noFill/>
          <a:ln>
            <a:noFill/>
          </a:ln>
        </p:spPr>
        <p:txBody>
          <a:bodyPr anchorCtr="0" anchor="t" bIns="0" lIns="0" spcFirstLastPara="1" rIns="0" wrap="square" tIns="14600">
            <a:spAutoFit/>
          </a:bodyPr>
          <a:lstStyle/>
          <a:p>
            <a:pPr indent="0" lvl="0" marL="12700" marR="0" rtl="0" algn="l">
              <a:lnSpc>
                <a:spcPct val="100000"/>
              </a:lnSpc>
              <a:spcBef>
                <a:spcPts val="0"/>
              </a:spcBef>
              <a:spcAft>
                <a:spcPts val="0"/>
              </a:spcAft>
              <a:buNone/>
            </a:pPr>
            <a:r>
              <a:rPr b="1" lang="es-CO" sz="1650">
                <a:solidFill>
                  <a:srgbClr val="28201F"/>
                </a:solidFill>
                <a:latin typeface="Calibri"/>
                <a:ea typeface="Calibri"/>
                <a:cs typeface="Calibri"/>
                <a:sym typeface="Calibri"/>
              </a:rPr>
              <a:t>Tasa de incidencia de Lepra, Cartagena, 2024</a:t>
            </a:r>
            <a:endParaRPr sz="1650">
              <a:solidFill>
                <a:schemeClr val="dk1"/>
              </a:solidFill>
              <a:latin typeface="Calibri"/>
              <a:ea typeface="Calibri"/>
              <a:cs typeface="Calibri"/>
              <a:sym typeface="Calibri"/>
            </a:endParaRPr>
          </a:p>
        </p:txBody>
      </p:sp>
      <p:sp>
        <p:nvSpPr>
          <p:cNvPr id="256" name="Google Shape;256;p3"/>
          <p:cNvSpPr txBox="1"/>
          <p:nvPr/>
        </p:nvSpPr>
        <p:spPr>
          <a:xfrm>
            <a:off x="5105400" y="2971800"/>
            <a:ext cx="2181860" cy="361315"/>
          </a:xfrm>
          <a:prstGeom prst="rect">
            <a:avLst/>
          </a:prstGeom>
          <a:noFill/>
          <a:ln>
            <a:noFill/>
          </a:ln>
        </p:spPr>
        <p:txBody>
          <a:bodyPr anchorCtr="0" anchor="t" bIns="0" lIns="0" spcFirstLastPara="1" rIns="0" wrap="square" tIns="12700">
            <a:spAutoFit/>
          </a:bodyPr>
          <a:lstStyle/>
          <a:p>
            <a:pPr indent="27305" lvl="0" marL="12700" marR="5080" rtl="0" algn="ctr">
              <a:lnSpc>
                <a:spcPct val="100000"/>
              </a:lnSpc>
              <a:spcBef>
                <a:spcPts val="0"/>
              </a:spcBef>
              <a:spcAft>
                <a:spcPts val="0"/>
              </a:spcAft>
              <a:buNone/>
            </a:pPr>
            <a:r>
              <a:rPr b="1" lang="es-CO" sz="1100">
                <a:solidFill>
                  <a:srgbClr val="28201F"/>
                </a:solidFill>
                <a:latin typeface="Calibri"/>
                <a:ea typeface="Calibri"/>
                <a:cs typeface="Calibri"/>
                <a:sym typeface="Calibri"/>
              </a:rPr>
              <a:t>Variación porcentual de casos y tasa  de incidencia de Lepra por año</a:t>
            </a:r>
            <a:endParaRPr sz="1100">
              <a:solidFill>
                <a:schemeClr val="dk1"/>
              </a:solidFill>
              <a:latin typeface="Calibri"/>
              <a:ea typeface="Calibri"/>
              <a:cs typeface="Calibri"/>
              <a:sym typeface="Calibri"/>
            </a:endParaRPr>
          </a:p>
        </p:txBody>
      </p:sp>
      <p:graphicFrame>
        <p:nvGraphicFramePr>
          <p:cNvPr id="257" name="Google Shape;257;p3"/>
          <p:cNvGraphicFramePr/>
          <p:nvPr/>
        </p:nvGraphicFramePr>
        <p:xfrm>
          <a:off x="0" y="3505200"/>
          <a:ext cx="4419599" cy="2105554"/>
        </p:xfrm>
        <a:graphic>
          <a:graphicData uri="http://schemas.openxmlformats.org/drawingml/2006/chart">
            <c:chart r:id="rId5"/>
          </a:graphicData>
        </a:graphic>
      </p:graphicFrame>
      <p:sp>
        <p:nvSpPr>
          <p:cNvPr id="258" name="Google Shape;258;p3"/>
          <p:cNvSpPr txBox="1"/>
          <p:nvPr/>
        </p:nvSpPr>
        <p:spPr>
          <a:xfrm>
            <a:off x="1905000" y="6019800"/>
            <a:ext cx="3921760" cy="119905"/>
          </a:xfrm>
          <a:prstGeom prst="rect">
            <a:avLst/>
          </a:prstGeom>
          <a:noFill/>
          <a:ln>
            <a:noFill/>
          </a:ln>
        </p:spPr>
        <p:txBody>
          <a:bodyPr anchorCtr="0" anchor="t" bIns="0" lIns="0" spcFirstLastPara="1" rIns="0" wrap="square" tIns="12050">
            <a:spAutoFit/>
          </a:bodyPr>
          <a:lstStyle/>
          <a:p>
            <a:pPr indent="-1253490" lvl="0" marL="1265555" marR="5080" rtl="0" algn="l">
              <a:lnSpc>
                <a:spcPct val="100000"/>
              </a:lnSpc>
              <a:spcBef>
                <a:spcPts val="0"/>
              </a:spcBef>
              <a:spcAft>
                <a:spcPts val="0"/>
              </a:spcAft>
              <a:buNone/>
            </a:pPr>
            <a:r>
              <a:rPr i="1" lang="es-CO" sz="700">
                <a:solidFill>
                  <a:schemeClr val="dk1"/>
                </a:solidFill>
                <a:latin typeface="Arial"/>
                <a:ea typeface="Arial"/>
                <a:cs typeface="Arial"/>
                <a:sym typeface="Arial"/>
              </a:rPr>
              <a:t>Fuente: Proyecciones de población POS COVID (2020 – 2024) y censo 2018 DANE – Sivigila 2024 </a:t>
            </a:r>
            <a:endParaRPr sz="700">
              <a:solidFill>
                <a:schemeClr val="dk1"/>
              </a:solidFill>
              <a:latin typeface="Arial"/>
              <a:ea typeface="Arial"/>
              <a:cs typeface="Arial"/>
              <a:sym typeface="Arial"/>
            </a:endParaRPr>
          </a:p>
        </p:txBody>
      </p:sp>
      <p:sp>
        <p:nvSpPr>
          <p:cNvPr id="259" name="Google Shape;259;p3"/>
          <p:cNvSpPr/>
          <p:nvPr/>
        </p:nvSpPr>
        <p:spPr>
          <a:xfrm>
            <a:off x="1828800" y="6553200"/>
            <a:ext cx="3810000" cy="338554"/>
          </a:xfrm>
          <a:prstGeom prst="rect">
            <a:avLst/>
          </a:prstGeom>
          <a:noFill/>
          <a:ln>
            <a:noFill/>
          </a:ln>
        </p:spPr>
        <p:txBody>
          <a:bodyPr anchorCtr="0" anchor="t" bIns="45700" lIns="91425" spcFirstLastPara="1" rIns="91425" wrap="square" tIns="45700">
            <a:spAutoFit/>
          </a:bodyPr>
          <a:lstStyle/>
          <a:p>
            <a:pPr indent="0" lvl="0" marL="0" marR="147955" rtl="0" algn="ctr">
              <a:lnSpc>
                <a:spcPct val="100000"/>
              </a:lnSpc>
              <a:spcBef>
                <a:spcPts val="0"/>
              </a:spcBef>
              <a:spcAft>
                <a:spcPts val="0"/>
              </a:spcAft>
              <a:buNone/>
            </a:pPr>
            <a:r>
              <a:rPr b="1" lang="es-CO" sz="1600">
                <a:solidFill>
                  <a:srgbClr val="28201F"/>
                </a:solidFill>
                <a:latin typeface="Calibri"/>
                <a:ea typeface="Calibri"/>
                <a:cs typeface="Calibri"/>
                <a:sym typeface="Calibri"/>
              </a:rPr>
              <a:t>Comportamientos variables de interés</a:t>
            </a:r>
            <a:endParaRPr sz="1600">
              <a:solidFill>
                <a:schemeClr val="dk1"/>
              </a:solidFill>
              <a:latin typeface="Calibri"/>
              <a:ea typeface="Calibri"/>
              <a:cs typeface="Calibri"/>
              <a:sym typeface="Calibri"/>
            </a:endParaRPr>
          </a:p>
        </p:txBody>
      </p:sp>
      <p:sp>
        <p:nvSpPr>
          <p:cNvPr id="260" name="Google Shape;260;p3"/>
          <p:cNvSpPr/>
          <p:nvPr/>
        </p:nvSpPr>
        <p:spPr>
          <a:xfrm>
            <a:off x="3989070" y="7200393"/>
            <a:ext cx="9525" cy="3945890"/>
          </a:xfrm>
          <a:custGeom>
            <a:rect b="b" l="l" r="r" t="t"/>
            <a:pathLst>
              <a:path extrusionOk="0" h="3945890" w="9525">
                <a:moveTo>
                  <a:pt x="0" y="0"/>
                </a:moveTo>
                <a:lnTo>
                  <a:pt x="9144" y="3945636"/>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1" name="Google Shape;261;p3"/>
          <p:cNvSpPr txBox="1"/>
          <p:nvPr/>
        </p:nvSpPr>
        <p:spPr>
          <a:xfrm>
            <a:off x="5334000" y="6858000"/>
            <a:ext cx="1045844" cy="280035"/>
          </a:xfrm>
          <a:prstGeom prst="rect">
            <a:avLst/>
          </a:prstGeom>
          <a:noFill/>
          <a:ln>
            <a:noFill/>
          </a:ln>
        </p:spPr>
        <p:txBody>
          <a:bodyPr anchorCtr="0" anchor="t" bIns="0" lIns="0" spcFirstLastPara="1" rIns="0" wrap="square" tIns="14600">
            <a:spAutoFit/>
          </a:bodyPr>
          <a:lstStyle/>
          <a:p>
            <a:pPr indent="0" lvl="0" marL="12700" marR="0" rtl="0" algn="l">
              <a:lnSpc>
                <a:spcPct val="100000"/>
              </a:lnSpc>
              <a:spcBef>
                <a:spcPts val="0"/>
              </a:spcBef>
              <a:spcAft>
                <a:spcPts val="0"/>
              </a:spcAft>
              <a:buNone/>
            </a:pPr>
            <a:r>
              <a:rPr b="1" lang="es-CO" sz="1650">
                <a:solidFill>
                  <a:srgbClr val="28201F"/>
                </a:solidFill>
                <a:latin typeface="Calibri"/>
                <a:ea typeface="Calibri"/>
                <a:cs typeface="Calibri"/>
                <a:sym typeface="Calibri"/>
              </a:rPr>
              <a:t>Indicadores</a:t>
            </a:r>
            <a:endParaRPr sz="1650">
              <a:solidFill>
                <a:schemeClr val="dk1"/>
              </a:solidFill>
              <a:latin typeface="Calibri"/>
              <a:ea typeface="Calibri"/>
              <a:cs typeface="Calibri"/>
              <a:sym typeface="Calibri"/>
            </a:endParaRPr>
          </a:p>
        </p:txBody>
      </p:sp>
      <p:sp>
        <p:nvSpPr>
          <p:cNvPr id="262" name="Google Shape;262;p3"/>
          <p:cNvSpPr/>
          <p:nvPr/>
        </p:nvSpPr>
        <p:spPr>
          <a:xfrm>
            <a:off x="4191000" y="8534400"/>
            <a:ext cx="2918460" cy="76200"/>
          </a:xfrm>
          <a:custGeom>
            <a:rect b="b" l="l" r="r" t="t"/>
            <a:pathLst>
              <a:path extrusionOk="0" h="76200" w="2918459">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extrusionOk="0" h="76200" w="2918459">
                <a:moveTo>
                  <a:pt x="2843796" y="28575"/>
                </a:moveTo>
                <a:lnTo>
                  <a:pt x="0" y="28575"/>
                </a:lnTo>
                <a:lnTo>
                  <a:pt x="0" y="47625"/>
                </a:lnTo>
                <a:lnTo>
                  <a:pt x="2843796" y="47625"/>
                </a:lnTo>
                <a:lnTo>
                  <a:pt x="2841879" y="38100"/>
                </a:lnTo>
                <a:lnTo>
                  <a:pt x="2843796" y="28575"/>
                </a:lnTo>
                <a:close/>
              </a:path>
              <a:path extrusionOk="0" h="76200" w="2918459">
                <a:moveTo>
                  <a:pt x="2916161" y="28575"/>
                </a:moveTo>
                <a:lnTo>
                  <a:pt x="2879979" y="28575"/>
                </a:lnTo>
                <a:lnTo>
                  <a:pt x="2879979" y="47625"/>
                </a:lnTo>
                <a:lnTo>
                  <a:pt x="2916161" y="47625"/>
                </a:lnTo>
                <a:lnTo>
                  <a:pt x="2918079" y="38100"/>
                </a:lnTo>
                <a:lnTo>
                  <a:pt x="2916161" y="28575"/>
                </a:lnTo>
                <a:close/>
              </a:path>
            </a:pathLst>
          </a:custGeom>
          <a:solidFill>
            <a:srgbClr val="4471C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3" name="Google Shape;263;p3"/>
          <p:cNvSpPr txBox="1"/>
          <p:nvPr/>
        </p:nvSpPr>
        <p:spPr>
          <a:xfrm>
            <a:off x="4478273" y="10121519"/>
            <a:ext cx="2553970" cy="1179810"/>
          </a:xfrm>
          <a:prstGeom prst="rect">
            <a:avLst/>
          </a:prstGeom>
          <a:noFill/>
          <a:ln>
            <a:noFill/>
          </a:ln>
        </p:spPr>
        <p:txBody>
          <a:bodyPr anchorCtr="0" anchor="t" bIns="0" lIns="0" spcFirstLastPara="1" rIns="0" wrap="square" tIns="12700">
            <a:spAutoFit/>
          </a:bodyPr>
          <a:lstStyle/>
          <a:p>
            <a:pPr indent="3809" lvl="0" marL="12700" marR="5080" rtl="0" algn="ctr">
              <a:spcBef>
                <a:spcPts val="0"/>
              </a:spcBef>
              <a:spcAft>
                <a:spcPts val="0"/>
              </a:spcAft>
              <a:buNone/>
            </a:pPr>
            <a:r>
              <a:rPr b="1" lang="es-CO" sz="1200">
                <a:solidFill>
                  <a:srgbClr val="404040"/>
                </a:solidFill>
                <a:latin typeface="Arial"/>
                <a:ea typeface="Arial"/>
                <a:cs typeface="Arial"/>
                <a:sym typeface="Arial"/>
              </a:rPr>
              <a:t>Incidencia Casos de lepra Multibacilar</a:t>
            </a:r>
            <a:endParaRPr sz="1200">
              <a:solidFill>
                <a:schemeClr val="dk1"/>
              </a:solidFill>
              <a:latin typeface="Arial"/>
              <a:ea typeface="Arial"/>
              <a:cs typeface="Arial"/>
              <a:sym typeface="Arial"/>
            </a:endParaRPr>
          </a:p>
          <a:p>
            <a:pPr indent="3809" lvl="0" marL="12700" marR="5080" rtl="0" algn="ctr">
              <a:lnSpc>
                <a:spcPct val="100000"/>
              </a:lnSpc>
              <a:spcBef>
                <a:spcPts val="100"/>
              </a:spcBef>
              <a:spcAft>
                <a:spcPts val="0"/>
              </a:spcAft>
              <a:buNone/>
            </a:pPr>
            <a:r>
              <a:rPr b="1" lang="es-CO" sz="1200">
                <a:solidFill>
                  <a:srgbClr val="404040"/>
                </a:solidFill>
                <a:latin typeface="Arial"/>
                <a:ea typeface="Arial"/>
                <a:cs typeface="Arial"/>
                <a:sym typeface="Arial"/>
              </a:rPr>
              <a:t>*100 000 habitantes</a:t>
            </a:r>
            <a:endParaRPr sz="1200">
              <a:solidFill>
                <a:schemeClr val="dk1"/>
              </a:solidFill>
              <a:latin typeface="Arial"/>
              <a:ea typeface="Arial"/>
              <a:cs typeface="Arial"/>
              <a:sym typeface="Arial"/>
            </a:endParaRPr>
          </a:p>
          <a:p>
            <a:pPr indent="0" lvl="0" marL="0" marR="67945" rtl="0" algn="ctr">
              <a:lnSpc>
                <a:spcPct val="100000"/>
              </a:lnSpc>
              <a:spcBef>
                <a:spcPts val="455"/>
              </a:spcBef>
              <a:spcAft>
                <a:spcPts val="0"/>
              </a:spcAft>
              <a:buNone/>
            </a:pPr>
            <a:r>
              <a:rPr b="1" lang="es-CO" sz="2400">
                <a:solidFill>
                  <a:srgbClr val="00AFEF"/>
                </a:solidFill>
                <a:latin typeface="Arial"/>
                <a:ea typeface="Arial"/>
                <a:cs typeface="Arial"/>
                <a:sym typeface="Arial"/>
              </a:rPr>
              <a:t>0,09</a:t>
            </a:r>
            <a:endParaRPr sz="2400">
              <a:solidFill>
                <a:schemeClr val="dk1"/>
              </a:solidFill>
              <a:latin typeface="Arial"/>
              <a:ea typeface="Arial"/>
              <a:cs typeface="Arial"/>
              <a:sym typeface="Arial"/>
            </a:endParaRPr>
          </a:p>
          <a:p>
            <a:pPr indent="0" lvl="0" marL="58419" marR="0" rtl="0" algn="ctr">
              <a:lnSpc>
                <a:spcPct val="100000"/>
              </a:lnSpc>
              <a:spcBef>
                <a:spcPts val="145"/>
              </a:spcBef>
              <a:spcAft>
                <a:spcPts val="0"/>
              </a:spcAft>
              <a:buNone/>
            </a:pPr>
            <a:r>
              <a:rPr lang="es-CO" sz="1000">
                <a:solidFill>
                  <a:srgbClr val="585858"/>
                </a:solidFill>
                <a:latin typeface="Arial"/>
                <a:ea typeface="Arial"/>
                <a:cs typeface="Arial"/>
                <a:sym typeface="Arial"/>
              </a:rPr>
              <a:t>(1 x 100.000 / 1.059.626)</a:t>
            </a:r>
            <a:endParaRPr sz="1000">
              <a:solidFill>
                <a:schemeClr val="dk1"/>
              </a:solidFill>
              <a:latin typeface="Arial"/>
              <a:ea typeface="Arial"/>
              <a:cs typeface="Arial"/>
              <a:sym typeface="Arial"/>
            </a:endParaRPr>
          </a:p>
        </p:txBody>
      </p:sp>
      <p:sp>
        <p:nvSpPr>
          <p:cNvPr id="264" name="Google Shape;264;p3"/>
          <p:cNvSpPr/>
          <p:nvPr/>
        </p:nvSpPr>
        <p:spPr>
          <a:xfrm>
            <a:off x="4225290" y="11336529"/>
            <a:ext cx="2918460" cy="76200"/>
          </a:xfrm>
          <a:custGeom>
            <a:rect b="b" l="l" r="r" t="t"/>
            <a:pathLst>
              <a:path extrusionOk="0" h="76200" w="2918459">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extrusionOk="0" h="76200" w="2918459">
                <a:moveTo>
                  <a:pt x="2843796" y="28575"/>
                </a:moveTo>
                <a:lnTo>
                  <a:pt x="0" y="28575"/>
                </a:lnTo>
                <a:lnTo>
                  <a:pt x="0" y="47625"/>
                </a:lnTo>
                <a:lnTo>
                  <a:pt x="2843796" y="47625"/>
                </a:lnTo>
                <a:lnTo>
                  <a:pt x="2841879" y="38100"/>
                </a:lnTo>
                <a:lnTo>
                  <a:pt x="2843796" y="28575"/>
                </a:lnTo>
                <a:close/>
              </a:path>
              <a:path extrusionOk="0" h="76200" w="2918459">
                <a:moveTo>
                  <a:pt x="2916161" y="28575"/>
                </a:moveTo>
                <a:lnTo>
                  <a:pt x="2879979" y="28575"/>
                </a:lnTo>
                <a:lnTo>
                  <a:pt x="2879979" y="47625"/>
                </a:lnTo>
                <a:lnTo>
                  <a:pt x="2916161" y="47625"/>
                </a:lnTo>
                <a:lnTo>
                  <a:pt x="2918079" y="38100"/>
                </a:lnTo>
                <a:lnTo>
                  <a:pt x="2916161" y="28575"/>
                </a:lnTo>
                <a:close/>
              </a:path>
            </a:pathLst>
          </a:custGeom>
          <a:solidFill>
            <a:srgbClr val="4471C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5" name="Google Shape;265;p3"/>
          <p:cNvSpPr/>
          <p:nvPr/>
        </p:nvSpPr>
        <p:spPr>
          <a:xfrm>
            <a:off x="4237482" y="9987788"/>
            <a:ext cx="2918460" cy="76200"/>
          </a:xfrm>
          <a:custGeom>
            <a:rect b="b" l="l" r="r" t="t"/>
            <a:pathLst>
              <a:path extrusionOk="0" h="76200" w="2918459">
                <a:moveTo>
                  <a:pt x="2879979" y="0"/>
                </a:moveTo>
                <a:lnTo>
                  <a:pt x="2865131" y="2988"/>
                </a:lnTo>
                <a:lnTo>
                  <a:pt x="2853023" y="11144"/>
                </a:lnTo>
                <a:lnTo>
                  <a:pt x="2844867" y="23252"/>
                </a:lnTo>
                <a:lnTo>
                  <a:pt x="2841879" y="38100"/>
                </a:lnTo>
                <a:lnTo>
                  <a:pt x="2844867" y="52947"/>
                </a:lnTo>
                <a:lnTo>
                  <a:pt x="2853023" y="65055"/>
                </a:lnTo>
                <a:lnTo>
                  <a:pt x="2865131" y="73211"/>
                </a:lnTo>
                <a:lnTo>
                  <a:pt x="2879979" y="76200"/>
                </a:lnTo>
                <a:lnTo>
                  <a:pt x="2894826" y="73211"/>
                </a:lnTo>
                <a:lnTo>
                  <a:pt x="2906934" y="65055"/>
                </a:lnTo>
                <a:lnTo>
                  <a:pt x="2915090" y="52947"/>
                </a:lnTo>
                <a:lnTo>
                  <a:pt x="2916161" y="47625"/>
                </a:lnTo>
                <a:lnTo>
                  <a:pt x="2879979" y="47625"/>
                </a:lnTo>
                <a:lnTo>
                  <a:pt x="2879979" y="28575"/>
                </a:lnTo>
                <a:lnTo>
                  <a:pt x="2916161" y="28575"/>
                </a:lnTo>
                <a:lnTo>
                  <a:pt x="2915090" y="23252"/>
                </a:lnTo>
                <a:lnTo>
                  <a:pt x="2906934" y="11144"/>
                </a:lnTo>
                <a:lnTo>
                  <a:pt x="2894826" y="2988"/>
                </a:lnTo>
                <a:lnTo>
                  <a:pt x="2879979" y="0"/>
                </a:lnTo>
                <a:close/>
              </a:path>
              <a:path extrusionOk="0" h="76200" w="2918459">
                <a:moveTo>
                  <a:pt x="2843796" y="28575"/>
                </a:moveTo>
                <a:lnTo>
                  <a:pt x="0" y="28575"/>
                </a:lnTo>
                <a:lnTo>
                  <a:pt x="0" y="47625"/>
                </a:lnTo>
                <a:lnTo>
                  <a:pt x="2843796" y="47625"/>
                </a:lnTo>
                <a:lnTo>
                  <a:pt x="2841879" y="38100"/>
                </a:lnTo>
                <a:lnTo>
                  <a:pt x="2843796" y="28575"/>
                </a:lnTo>
                <a:close/>
              </a:path>
              <a:path extrusionOk="0" h="76200" w="2918459">
                <a:moveTo>
                  <a:pt x="2916161" y="28575"/>
                </a:moveTo>
                <a:lnTo>
                  <a:pt x="2879979" y="28575"/>
                </a:lnTo>
                <a:lnTo>
                  <a:pt x="2879979" y="47625"/>
                </a:lnTo>
                <a:lnTo>
                  <a:pt x="2916161" y="47625"/>
                </a:lnTo>
                <a:lnTo>
                  <a:pt x="2918079" y="38100"/>
                </a:lnTo>
                <a:lnTo>
                  <a:pt x="2916161" y="28575"/>
                </a:lnTo>
                <a:close/>
              </a:path>
            </a:pathLst>
          </a:custGeom>
          <a:solidFill>
            <a:srgbClr val="4471C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6" name="Google Shape;266;p3"/>
          <p:cNvSpPr txBox="1"/>
          <p:nvPr/>
        </p:nvSpPr>
        <p:spPr>
          <a:xfrm>
            <a:off x="152400" y="7202679"/>
            <a:ext cx="7013651" cy="2619948"/>
          </a:xfrm>
          <a:prstGeom prst="rect">
            <a:avLst/>
          </a:prstGeom>
          <a:noFill/>
          <a:ln>
            <a:noFill/>
          </a:ln>
        </p:spPr>
        <p:txBody>
          <a:bodyPr anchorCtr="0" anchor="t" bIns="0" lIns="0" spcFirstLastPara="1" rIns="0" wrap="square" tIns="41900">
            <a:spAutoFit/>
          </a:bodyPr>
          <a:lstStyle/>
          <a:p>
            <a:pPr indent="-3175" lvl="0" marL="4411345" marR="154940" rtl="0" algn="ctr">
              <a:lnSpc>
                <a:spcPct val="100000"/>
              </a:lnSpc>
              <a:spcBef>
                <a:spcPts val="0"/>
              </a:spcBef>
              <a:spcAft>
                <a:spcPts val="0"/>
              </a:spcAft>
              <a:buNone/>
            </a:pPr>
            <a:r>
              <a:rPr b="1" lang="es-CO" sz="1200">
                <a:solidFill>
                  <a:srgbClr val="404040"/>
                </a:solidFill>
                <a:latin typeface="Arial"/>
                <a:ea typeface="Arial"/>
                <a:cs typeface="Arial"/>
                <a:sym typeface="Arial"/>
              </a:rPr>
              <a:t>Incidencia Casos de Lepra general</a:t>
            </a:r>
            <a:endParaRPr sz="1200">
              <a:solidFill>
                <a:schemeClr val="dk1"/>
              </a:solidFill>
              <a:latin typeface="Arial"/>
              <a:ea typeface="Arial"/>
              <a:cs typeface="Arial"/>
              <a:sym typeface="Arial"/>
            </a:endParaRPr>
          </a:p>
          <a:p>
            <a:pPr indent="0" lvl="0" marL="4246880" marR="0" rtl="0" algn="ctr">
              <a:lnSpc>
                <a:spcPct val="100000"/>
              </a:lnSpc>
              <a:spcBef>
                <a:spcPts val="0"/>
              </a:spcBef>
              <a:spcAft>
                <a:spcPts val="0"/>
              </a:spcAft>
              <a:buNone/>
            </a:pPr>
            <a:r>
              <a:rPr b="1" lang="es-CO" sz="1200">
                <a:solidFill>
                  <a:srgbClr val="404040"/>
                </a:solidFill>
                <a:latin typeface="Arial"/>
                <a:ea typeface="Arial"/>
                <a:cs typeface="Arial"/>
                <a:sym typeface="Arial"/>
              </a:rPr>
              <a:t>* 100 000 habitantes</a:t>
            </a:r>
            <a:endParaRPr sz="1200">
              <a:solidFill>
                <a:schemeClr val="dk1"/>
              </a:solidFill>
              <a:latin typeface="Arial"/>
              <a:ea typeface="Arial"/>
              <a:cs typeface="Arial"/>
              <a:sym typeface="Arial"/>
            </a:endParaRPr>
          </a:p>
          <a:p>
            <a:pPr indent="0" lvl="0" marL="4226560" marR="0" rtl="0" algn="ctr">
              <a:lnSpc>
                <a:spcPct val="100000"/>
              </a:lnSpc>
              <a:spcBef>
                <a:spcPts val="565"/>
              </a:spcBef>
              <a:spcAft>
                <a:spcPts val="0"/>
              </a:spcAft>
              <a:buNone/>
            </a:pPr>
            <a:r>
              <a:rPr b="1" lang="es-CO" sz="2400">
                <a:solidFill>
                  <a:srgbClr val="00AFEF"/>
                </a:solidFill>
                <a:latin typeface="Arial"/>
                <a:ea typeface="Arial"/>
                <a:cs typeface="Arial"/>
                <a:sym typeface="Arial"/>
              </a:rPr>
              <a:t>0,19</a:t>
            </a:r>
            <a:endParaRPr sz="2400">
              <a:solidFill>
                <a:schemeClr val="dk1"/>
              </a:solidFill>
              <a:latin typeface="Arial"/>
              <a:ea typeface="Arial"/>
              <a:cs typeface="Arial"/>
              <a:sym typeface="Arial"/>
            </a:endParaRPr>
          </a:p>
          <a:p>
            <a:pPr indent="0" lvl="0" marL="4226560" marR="0" rtl="0" algn="ctr">
              <a:lnSpc>
                <a:spcPct val="100000"/>
              </a:lnSpc>
              <a:spcBef>
                <a:spcPts val="565"/>
              </a:spcBef>
              <a:spcAft>
                <a:spcPts val="0"/>
              </a:spcAft>
              <a:buNone/>
            </a:pPr>
            <a:r>
              <a:rPr lang="es-CO" sz="1000">
                <a:solidFill>
                  <a:srgbClr val="585858"/>
                </a:solidFill>
                <a:latin typeface="Arial"/>
                <a:ea typeface="Arial"/>
                <a:cs typeface="Arial"/>
                <a:sym typeface="Arial"/>
              </a:rPr>
              <a:t>( 2 x 100.000 / 1.059.626)</a:t>
            </a:r>
            <a:endParaRPr sz="1000">
              <a:solidFill>
                <a:schemeClr val="dk1"/>
              </a:solidFill>
              <a:latin typeface="Arial"/>
              <a:ea typeface="Arial"/>
              <a:cs typeface="Arial"/>
              <a:sym typeface="Arial"/>
            </a:endParaRPr>
          </a:p>
          <a:p>
            <a:pPr indent="-1904" lvl="0" marL="4367530" marR="5080" rtl="0" algn="ctr">
              <a:lnSpc>
                <a:spcPct val="100000"/>
              </a:lnSpc>
              <a:spcBef>
                <a:spcPts val="944"/>
              </a:spcBef>
              <a:spcAft>
                <a:spcPts val="0"/>
              </a:spcAft>
              <a:buNone/>
            </a:pPr>
            <a:r>
              <a:rPr b="1" lang="es-CO" sz="1200">
                <a:solidFill>
                  <a:srgbClr val="404040"/>
                </a:solidFill>
                <a:latin typeface="Arial"/>
                <a:ea typeface="Arial"/>
                <a:cs typeface="Arial"/>
                <a:sym typeface="Arial"/>
              </a:rPr>
              <a:t>Incidencia Casos de lepra Paucibacilar</a:t>
            </a:r>
            <a:endParaRPr sz="1200">
              <a:solidFill>
                <a:schemeClr val="dk1"/>
              </a:solidFill>
              <a:latin typeface="Arial"/>
              <a:ea typeface="Arial"/>
              <a:cs typeface="Arial"/>
              <a:sym typeface="Arial"/>
            </a:endParaRPr>
          </a:p>
          <a:p>
            <a:pPr indent="0" lvl="0" marL="4351655" marR="0" rtl="0" algn="ctr">
              <a:lnSpc>
                <a:spcPct val="100000"/>
              </a:lnSpc>
              <a:spcBef>
                <a:spcPts val="0"/>
              </a:spcBef>
              <a:spcAft>
                <a:spcPts val="0"/>
              </a:spcAft>
              <a:buNone/>
            </a:pPr>
            <a:r>
              <a:rPr b="1" lang="es-CO" sz="1200">
                <a:solidFill>
                  <a:srgbClr val="404040"/>
                </a:solidFill>
                <a:latin typeface="Arial"/>
                <a:ea typeface="Arial"/>
                <a:cs typeface="Arial"/>
                <a:sym typeface="Arial"/>
              </a:rPr>
              <a:t>* 100 000 habitantes</a:t>
            </a:r>
            <a:endParaRPr sz="1200">
              <a:solidFill>
                <a:schemeClr val="dk1"/>
              </a:solidFill>
              <a:latin typeface="Arial"/>
              <a:ea typeface="Arial"/>
              <a:cs typeface="Arial"/>
              <a:sym typeface="Arial"/>
            </a:endParaRPr>
          </a:p>
          <a:p>
            <a:pPr indent="0" lvl="0" marL="4267200" marR="0" rtl="0" algn="ctr">
              <a:lnSpc>
                <a:spcPct val="100000"/>
              </a:lnSpc>
              <a:spcBef>
                <a:spcPts val="620"/>
              </a:spcBef>
              <a:spcAft>
                <a:spcPts val="0"/>
              </a:spcAft>
              <a:buNone/>
            </a:pPr>
            <a:r>
              <a:rPr b="1" lang="es-CO" sz="2400">
                <a:solidFill>
                  <a:srgbClr val="00AFEF"/>
                </a:solidFill>
                <a:latin typeface="Arial"/>
                <a:ea typeface="Arial"/>
                <a:cs typeface="Arial"/>
                <a:sym typeface="Arial"/>
              </a:rPr>
              <a:t>0,09</a:t>
            </a:r>
            <a:endParaRPr b="1" sz="2400">
              <a:solidFill>
                <a:srgbClr val="00AFEF"/>
              </a:solidFill>
              <a:latin typeface="Arial"/>
              <a:ea typeface="Arial"/>
              <a:cs typeface="Arial"/>
              <a:sym typeface="Arial"/>
            </a:endParaRPr>
          </a:p>
          <a:p>
            <a:pPr indent="0" lvl="0" marL="4267200" marR="0" rtl="0" algn="ctr">
              <a:lnSpc>
                <a:spcPct val="100000"/>
              </a:lnSpc>
              <a:spcBef>
                <a:spcPts val="620"/>
              </a:spcBef>
              <a:spcAft>
                <a:spcPts val="0"/>
              </a:spcAft>
              <a:buNone/>
            </a:pPr>
            <a:r>
              <a:rPr lang="es-CO" sz="1000">
                <a:solidFill>
                  <a:srgbClr val="585858"/>
                </a:solidFill>
                <a:latin typeface="Arial"/>
                <a:ea typeface="Arial"/>
                <a:cs typeface="Arial"/>
                <a:sym typeface="Arial"/>
              </a:rPr>
              <a:t>(1 x 100.000 / 1.059.626)</a:t>
            </a:r>
            <a:endParaRPr sz="1000">
              <a:solidFill>
                <a:schemeClr val="dk1"/>
              </a:solidFill>
              <a:latin typeface="Arial"/>
              <a:ea typeface="Arial"/>
              <a:cs typeface="Arial"/>
              <a:sym typeface="Arial"/>
            </a:endParaRPr>
          </a:p>
        </p:txBody>
      </p:sp>
      <p:sp>
        <p:nvSpPr>
          <p:cNvPr id="267" name="Google Shape;267;p3"/>
          <p:cNvSpPr txBox="1"/>
          <p:nvPr/>
        </p:nvSpPr>
        <p:spPr>
          <a:xfrm>
            <a:off x="1752600" y="11614895"/>
            <a:ext cx="3921760" cy="119905"/>
          </a:xfrm>
          <a:prstGeom prst="rect">
            <a:avLst/>
          </a:prstGeom>
          <a:noFill/>
          <a:ln>
            <a:noFill/>
          </a:ln>
        </p:spPr>
        <p:txBody>
          <a:bodyPr anchorCtr="0" anchor="t" bIns="0" lIns="0" spcFirstLastPara="1" rIns="0" wrap="square" tIns="12050">
            <a:spAutoFit/>
          </a:bodyPr>
          <a:lstStyle/>
          <a:p>
            <a:pPr indent="-1253490" lvl="0" marL="1265555" marR="5080" rtl="0" algn="l">
              <a:lnSpc>
                <a:spcPct val="100000"/>
              </a:lnSpc>
              <a:spcBef>
                <a:spcPts val="0"/>
              </a:spcBef>
              <a:spcAft>
                <a:spcPts val="0"/>
              </a:spcAft>
              <a:buNone/>
            </a:pPr>
            <a:r>
              <a:rPr i="1" lang="es-CO" sz="700">
                <a:solidFill>
                  <a:schemeClr val="dk1"/>
                </a:solidFill>
                <a:latin typeface="Arial"/>
                <a:ea typeface="Arial"/>
                <a:cs typeface="Arial"/>
                <a:sym typeface="Arial"/>
              </a:rPr>
              <a:t>Fuente: Proyecciones de población POS COVID (2020 – 2024) y censo 2018 DANE – Sivigila 2024 </a:t>
            </a:r>
            <a:endParaRPr sz="700">
              <a:solidFill>
                <a:schemeClr val="dk1"/>
              </a:solidFill>
              <a:latin typeface="Arial"/>
              <a:ea typeface="Arial"/>
              <a:cs typeface="Arial"/>
              <a:sym typeface="Arial"/>
            </a:endParaRPr>
          </a:p>
        </p:txBody>
      </p:sp>
      <p:pic>
        <p:nvPicPr>
          <p:cNvPr id="268" name="Google Shape;268;p3"/>
          <p:cNvPicPr preferRelativeResize="0"/>
          <p:nvPr/>
        </p:nvPicPr>
        <p:blipFill rotWithShape="1">
          <a:blip r:embed="rId6">
            <a:alphaModFix/>
          </a:blip>
          <a:srcRect b="0" l="0" r="0" t="0"/>
          <a:stretch/>
        </p:blipFill>
        <p:spPr>
          <a:xfrm>
            <a:off x="685800" y="13030200"/>
            <a:ext cx="5833619" cy="2356939"/>
          </a:xfrm>
          <a:prstGeom prst="rect">
            <a:avLst/>
          </a:prstGeom>
          <a:noFill/>
          <a:ln>
            <a:noFill/>
          </a:ln>
        </p:spPr>
      </p:pic>
      <p:sp>
        <p:nvSpPr>
          <p:cNvPr id="269" name="Google Shape;269;p3"/>
          <p:cNvSpPr txBox="1"/>
          <p:nvPr/>
        </p:nvSpPr>
        <p:spPr>
          <a:xfrm>
            <a:off x="1828800" y="12192000"/>
            <a:ext cx="3487420" cy="522578"/>
          </a:xfrm>
          <a:prstGeom prst="rect">
            <a:avLst/>
          </a:prstGeom>
          <a:noFill/>
          <a:ln>
            <a:noFill/>
          </a:ln>
        </p:spPr>
        <p:txBody>
          <a:bodyPr anchorCtr="0" anchor="t" bIns="0" lIns="0" spcFirstLastPara="1" rIns="0" wrap="square" tIns="14600">
            <a:spAutoFit/>
          </a:bodyPr>
          <a:lstStyle/>
          <a:p>
            <a:pPr indent="0" lvl="0" marL="12700" marR="0" rtl="0" algn="ctr">
              <a:lnSpc>
                <a:spcPct val="100000"/>
              </a:lnSpc>
              <a:spcBef>
                <a:spcPts val="0"/>
              </a:spcBef>
              <a:spcAft>
                <a:spcPts val="0"/>
              </a:spcAft>
              <a:buNone/>
            </a:pPr>
            <a:r>
              <a:rPr b="1" lang="es-CO" sz="1650">
                <a:solidFill>
                  <a:srgbClr val="28201F"/>
                </a:solidFill>
                <a:latin typeface="Calibri"/>
                <a:ea typeface="Calibri"/>
                <a:cs typeface="Calibri"/>
                <a:sym typeface="Calibri"/>
              </a:rPr>
              <a:t>Barrios y localidades con mayor número de casos</a:t>
            </a:r>
            <a:endParaRPr sz="1650">
              <a:solidFill>
                <a:schemeClr val="dk1"/>
              </a:solidFill>
              <a:latin typeface="Calibri"/>
              <a:ea typeface="Calibri"/>
              <a:cs typeface="Calibri"/>
              <a:sym typeface="Calibri"/>
            </a:endParaRPr>
          </a:p>
        </p:txBody>
      </p:sp>
      <p:cxnSp>
        <p:nvCxnSpPr>
          <p:cNvPr id="270" name="Google Shape;270;p3"/>
          <p:cNvCxnSpPr/>
          <p:nvPr/>
        </p:nvCxnSpPr>
        <p:spPr>
          <a:xfrm>
            <a:off x="1447800" y="11963400"/>
            <a:ext cx="4495800" cy="0"/>
          </a:xfrm>
          <a:prstGeom prst="straightConnector1">
            <a:avLst/>
          </a:prstGeom>
          <a:noFill/>
          <a:ln cap="flat" cmpd="sng" w="15875">
            <a:solidFill>
              <a:schemeClr val="accent3"/>
            </a:solidFill>
            <a:prstDash val="dash"/>
            <a:miter lim="800000"/>
            <a:headEnd len="sm" w="sm" type="none"/>
            <a:tailEnd len="sm" w="sm" type="none"/>
          </a:ln>
        </p:spPr>
      </p:cxnSp>
      <p:pic>
        <p:nvPicPr>
          <p:cNvPr id="271" name="Google Shape;271;p3"/>
          <p:cNvPicPr preferRelativeResize="0"/>
          <p:nvPr/>
        </p:nvPicPr>
        <p:blipFill rotWithShape="1">
          <a:blip r:embed="rId7">
            <a:alphaModFix/>
          </a:blip>
          <a:srcRect b="0" l="0" r="0" t="0"/>
          <a:stretch/>
        </p:blipFill>
        <p:spPr>
          <a:xfrm>
            <a:off x="128933" y="8763000"/>
            <a:ext cx="3757267" cy="638095"/>
          </a:xfrm>
          <a:prstGeom prst="rect">
            <a:avLst/>
          </a:prstGeom>
          <a:noFill/>
          <a:ln>
            <a:noFill/>
          </a:ln>
        </p:spPr>
      </p:pic>
      <p:pic>
        <p:nvPicPr>
          <p:cNvPr id="272" name="Google Shape;272;p3"/>
          <p:cNvPicPr preferRelativeResize="0"/>
          <p:nvPr/>
        </p:nvPicPr>
        <p:blipFill rotWithShape="1">
          <a:blip r:embed="rId8">
            <a:alphaModFix/>
          </a:blip>
          <a:srcRect b="0" l="0" r="0" t="0"/>
          <a:stretch/>
        </p:blipFill>
        <p:spPr>
          <a:xfrm>
            <a:off x="152400" y="7848600"/>
            <a:ext cx="3657600" cy="576000"/>
          </a:xfrm>
          <a:prstGeom prst="rect">
            <a:avLst/>
          </a:prstGeom>
          <a:noFill/>
          <a:ln>
            <a:noFill/>
          </a:ln>
        </p:spPr>
      </p:pic>
      <p:pic>
        <p:nvPicPr>
          <p:cNvPr id="273" name="Google Shape;273;p3"/>
          <p:cNvPicPr preferRelativeResize="0"/>
          <p:nvPr/>
        </p:nvPicPr>
        <p:blipFill rotWithShape="1">
          <a:blip r:embed="rId9">
            <a:alphaModFix/>
          </a:blip>
          <a:srcRect b="0" l="0" r="0" t="0"/>
          <a:stretch/>
        </p:blipFill>
        <p:spPr>
          <a:xfrm>
            <a:off x="152400" y="9753600"/>
            <a:ext cx="3747731" cy="828000"/>
          </a:xfrm>
          <a:prstGeom prst="rect">
            <a:avLst/>
          </a:prstGeom>
          <a:noFill/>
          <a:ln>
            <a:noFill/>
          </a:ln>
        </p:spPr>
      </p:pic>
      <p:sp>
        <p:nvSpPr>
          <p:cNvPr id="274" name="Google Shape;274;p3"/>
          <p:cNvSpPr txBox="1"/>
          <p:nvPr/>
        </p:nvSpPr>
        <p:spPr>
          <a:xfrm>
            <a:off x="228600" y="7239000"/>
            <a:ext cx="3429000" cy="6001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CO" sz="1100">
                <a:solidFill>
                  <a:srgbClr val="28201F"/>
                </a:solidFill>
                <a:latin typeface="Calibri"/>
                <a:ea typeface="Calibri"/>
                <a:cs typeface="Calibri"/>
                <a:sym typeface="Calibri"/>
              </a:rPr>
              <a:t>Comportamiento Según Tipo de Caso, Clasificación Clínica y grado de Discapacidad</a:t>
            </a:r>
            <a:endParaRPr sz="11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100">
              <a:solidFill>
                <a:schemeClr val="dk1"/>
              </a:solidFill>
              <a:latin typeface="Calibri"/>
              <a:ea typeface="Calibri"/>
              <a:cs typeface="Calibri"/>
              <a:sym typeface="Calibri"/>
            </a:endParaRPr>
          </a:p>
        </p:txBody>
      </p:sp>
      <p:pic>
        <p:nvPicPr>
          <p:cNvPr id="275" name="Google Shape;275;p3"/>
          <p:cNvPicPr preferRelativeResize="0"/>
          <p:nvPr/>
        </p:nvPicPr>
        <p:blipFill rotWithShape="1">
          <a:blip r:embed="rId10">
            <a:alphaModFix/>
          </a:blip>
          <a:srcRect b="0" l="0" r="0" t="0"/>
          <a:stretch/>
        </p:blipFill>
        <p:spPr>
          <a:xfrm>
            <a:off x="1219200" y="15773400"/>
            <a:ext cx="4686791" cy="828000"/>
          </a:xfrm>
          <a:prstGeom prst="rect">
            <a:avLst/>
          </a:prstGeom>
          <a:noFill/>
          <a:ln>
            <a:noFill/>
          </a:ln>
        </p:spPr>
      </p:pic>
      <p:sp>
        <p:nvSpPr>
          <p:cNvPr id="276" name="Google Shape;276;p3"/>
          <p:cNvSpPr txBox="1"/>
          <p:nvPr/>
        </p:nvSpPr>
        <p:spPr>
          <a:xfrm>
            <a:off x="1676400" y="16992600"/>
            <a:ext cx="3921760" cy="119905"/>
          </a:xfrm>
          <a:prstGeom prst="rect">
            <a:avLst/>
          </a:prstGeom>
          <a:noFill/>
          <a:ln>
            <a:noFill/>
          </a:ln>
        </p:spPr>
        <p:txBody>
          <a:bodyPr anchorCtr="0" anchor="t" bIns="0" lIns="0" spcFirstLastPara="1" rIns="0" wrap="square" tIns="12050">
            <a:spAutoFit/>
          </a:bodyPr>
          <a:lstStyle/>
          <a:p>
            <a:pPr indent="-1253490" lvl="0" marL="1265555" marR="5080" rtl="0" algn="l">
              <a:lnSpc>
                <a:spcPct val="100000"/>
              </a:lnSpc>
              <a:spcBef>
                <a:spcPts val="0"/>
              </a:spcBef>
              <a:spcAft>
                <a:spcPts val="0"/>
              </a:spcAft>
              <a:buNone/>
            </a:pPr>
            <a:r>
              <a:rPr i="1" lang="es-CO" sz="700">
                <a:solidFill>
                  <a:schemeClr val="dk1"/>
                </a:solidFill>
                <a:latin typeface="Arial"/>
                <a:ea typeface="Arial"/>
                <a:cs typeface="Arial"/>
                <a:sym typeface="Arial"/>
              </a:rPr>
              <a:t>Fuente: Proyecciones de población POS COVID (2020 – 2024) y censo 2018 DANE – Sivigila 2024 </a:t>
            </a:r>
            <a:endParaRPr sz="700">
              <a:solidFill>
                <a:schemeClr val="dk1"/>
              </a:solidFill>
              <a:latin typeface="Arial"/>
              <a:ea typeface="Arial"/>
              <a:cs typeface="Arial"/>
              <a:sym typeface="Arial"/>
            </a:endParaRPr>
          </a:p>
        </p:txBody>
      </p:sp>
      <p:pic>
        <p:nvPicPr>
          <p:cNvPr id="277" name="Google Shape;277;p3"/>
          <p:cNvPicPr preferRelativeResize="0"/>
          <p:nvPr/>
        </p:nvPicPr>
        <p:blipFill rotWithShape="1">
          <a:blip r:embed="rId11">
            <a:alphaModFix/>
          </a:blip>
          <a:srcRect b="0" l="0" r="0" t="0"/>
          <a:stretch/>
        </p:blipFill>
        <p:spPr>
          <a:xfrm>
            <a:off x="4800600" y="3810000"/>
            <a:ext cx="2570999" cy="1476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pic>
        <p:nvPicPr>
          <p:cNvPr id="282" name="Google Shape;282;p4"/>
          <p:cNvPicPr preferRelativeResize="0"/>
          <p:nvPr/>
        </p:nvPicPr>
        <p:blipFill rotWithShape="1">
          <a:blip r:embed="rId3">
            <a:alphaModFix/>
          </a:blip>
          <a:srcRect b="86174" l="0" r="0" t="2668"/>
          <a:stretch/>
        </p:blipFill>
        <p:spPr>
          <a:xfrm>
            <a:off x="-19050" y="533400"/>
            <a:ext cx="7588250" cy="2013285"/>
          </a:xfrm>
          <a:prstGeom prst="rect">
            <a:avLst/>
          </a:prstGeom>
          <a:noFill/>
          <a:ln>
            <a:noFill/>
          </a:ln>
          <a:effectLst>
            <a:outerShdw rotWithShape="0" algn="ctr" dir="16655679" dist="192186">
              <a:srgbClr val="808080"/>
            </a:outerShdw>
          </a:effectLst>
        </p:spPr>
      </p:pic>
      <p:sp>
        <p:nvSpPr>
          <p:cNvPr id="283" name="Google Shape;283;p4"/>
          <p:cNvSpPr txBox="1"/>
          <p:nvPr/>
        </p:nvSpPr>
        <p:spPr>
          <a:xfrm>
            <a:off x="5104891" y="1027937"/>
            <a:ext cx="2242185" cy="612347"/>
          </a:xfrm>
          <a:prstGeom prst="rect">
            <a:avLst/>
          </a:prstGeom>
          <a:noFill/>
          <a:ln>
            <a:noFill/>
          </a:ln>
        </p:spPr>
        <p:txBody>
          <a:bodyPr anchorCtr="0" anchor="t" bIns="0" lIns="0" spcFirstLastPara="1" rIns="0" wrap="square" tIns="47625">
            <a:spAutoFit/>
          </a:bodyPr>
          <a:lstStyle/>
          <a:p>
            <a:pPr indent="0" lvl="0" marL="12700" marR="5080" rtl="0" algn="l">
              <a:lnSpc>
                <a:spcPct val="120000"/>
              </a:lnSpc>
              <a:spcBef>
                <a:spcPts val="0"/>
              </a:spcBef>
              <a:spcAft>
                <a:spcPts val="0"/>
              </a:spcAft>
              <a:buNone/>
            </a:pPr>
            <a:r>
              <a:rPr b="1" lang="es-CO" sz="1800">
                <a:solidFill>
                  <a:schemeClr val="dk1"/>
                </a:solidFill>
                <a:latin typeface="Arial"/>
                <a:ea typeface="Arial"/>
                <a:cs typeface="Arial"/>
                <a:sym typeface="Arial"/>
              </a:rPr>
              <a:t>Semana Epidemiológica 25</a:t>
            </a:r>
            <a:endParaRPr sz="1800">
              <a:solidFill>
                <a:schemeClr val="dk1"/>
              </a:solidFill>
              <a:latin typeface="Arial"/>
              <a:ea typeface="Arial"/>
              <a:cs typeface="Arial"/>
              <a:sym typeface="Arial"/>
            </a:endParaRPr>
          </a:p>
        </p:txBody>
      </p:sp>
      <p:sp>
        <p:nvSpPr>
          <p:cNvPr id="284" name="Google Shape;284;p4"/>
          <p:cNvSpPr txBox="1"/>
          <p:nvPr/>
        </p:nvSpPr>
        <p:spPr>
          <a:xfrm>
            <a:off x="102514" y="1308862"/>
            <a:ext cx="3634104" cy="443711"/>
          </a:xfrm>
          <a:prstGeom prst="rect">
            <a:avLst/>
          </a:prstGeom>
          <a:noFill/>
          <a:ln>
            <a:noFill/>
          </a:ln>
        </p:spPr>
        <p:txBody>
          <a:bodyPr anchorCtr="0" anchor="t" bIns="0" lIns="0" spcFirstLastPara="1" rIns="0" wrap="square" tIns="12700">
            <a:spAutoFit/>
          </a:bodyPr>
          <a:lstStyle/>
          <a:p>
            <a:pPr indent="0" lvl="0" marL="12700" marR="0" rtl="0" algn="ctr">
              <a:lnSpc>
                <a:spcPct val="100000"/>
              </a:lnSpc>
              <a:spcBef>
                <a:spcPts val="0"/>
              </a:spcBef>
              <a:spcAft>
                <a:spcPts val="0"/>
              </a:spcAft>
              <a:buNone/>
            </a:pPr>
            <a:r>
              <a:rPr b="1" lang="es-CO" sz="2800">
                <a:solidFill>
                  <a:srgbClr val="FFFFFF"/>
                </a:solidFill>
                <a:latin typeface="Arial"/>
                <a:ea typeface="Arial"/>
                <a:cs typeface="Arial"/>
                <a:sym typeface="Arial"/>
              </a:rPr>
              <a:t>LEPRA</a:t>
            </a:r>
            <a:endParaRPr sz="2800">
              <a:solidFill>
                <a:schemeClr val="dk1"/>
              </a:solidFill>
              <a:latin typeface="Arial"/>
              <a:ea typeface="Arial"/>
              <a:cs typeface="Arial"/>
              <a:sym typeface="Arial"/>
            </a:endParaRPr>
          </a:p>
        </p:txBody>
      </p:sp>
      <p:sp>
        <p:nvSpPr>
          <p:cNvPr id="285" name="Google Shape;285;p4"/>
          <p:cNvSpPr txBox="1"/>
          <p:nvPr/>
        </p:nvSpPr>
        <p:spPr>
          <a:xfrm>
            <a:off x="117220" y="1927860"/>
            <a:ext cx="2071370" cy="382905"/>
          </a:xfrm>
          <a:prstGeom prst="rect">
            <a:avLst/>
          </a:prstGeom>
          <a:solidFill>
            <a:srgbClr val="B0DDBD"/>
          </a:solidFill>
          <a:ln cap="flat" cmpd="sng" w="9525">
            <a:solidFill>
              <a:srgbClr val="B0DDBD"/>
            </a:solidFill>
            <a:prstDash val="solid"/>
            <a:round/>
            <a:headEnd len="sm" w="sm" type="none"/>
            <a:tailEnd len="sm" w="sm" type="none"/>
          </a:ln>
        </p:spPr>
        <p:txBody>
          <a:bodyPr anchorCtr="0" anchor="t" bIns="0" lIns="0" spcFirstLastPara="1" rIns="0" wrap="square" tIns="78725">
            <a:spAutoFit/>
          </a:bodyPr>
          <a:lstStyle/>
          <a:p>
            <a:pPr indent="0" lvl="0" marL="601345" marR="0" rtl="0" algn="l">
              <a:lnSpc>
                <a:spcPct val="100000"/>
              </a:lnSpc>
              <a:spcBef>
                <a:spcPts val="0"/>
              </a:spcBef>
              <a:spcAft>
                <a:spcPts val="0"/>
              </a:spcAft>
              <a:buNone/>
            </a:pPr>
            <a:r>
              <a:rPr b="1" lang="es-CO" sz="1400">
                <a:solidFill>
                  <a:schemeClr val="dk1"/>
                </a:solidFill>
                <a:latin typeface="Arial"/>
                <a:ea typeface="Arial"/>
                <a:cs typeface="Arial"/>
                <a:sym typeface="Arial"/>
              </a:rPr>
              <a:t>No. Casos</a:t>
            </a:r>
            <a:endParaRPr sz="1400">
              <a:solidFill>
                <a:schemeClr val="dk1"/>
              </a:solidFill>
              <a:latin typeface="Arial"/>
              <a:ea typeface="Arial"/>
              <a:cs typeface="Arial"/>
              <a:sym typeface="Arial"/>
            </a:endParaRPr>
          </a:p>
        </p:txBody>
      </p:sp>
      <p:sp>
        <p:nvSpPr>
          <p:cNvPr id="286" name="Google Shape;286;p4"/>
          <p:cNvSpPr txBox="1"/>
          <p:nvPr/>
        </p:nvSpPr>
        <p:spPr>
          <a:xfrm>
            <a:off x="2188591" y="1927860"/>
            <a:ext cx="1649095" cy="310983"/>
          </a:xfrm>
          <a:prstGeom prst="rect">
            <a:avLst/>
          </a:prstGeom>
          <a:solidFill>
            <a:srgbClr val="FFFFFF"/>
          </a:solidFill>
          <a:ln cap="flat" cmpd="sng" w="9525">
            <a:solidFill>
              <a:srgbClr val="B0DDBD"/>
            </a:solidFill>
            <a:prstDash val="solid"/>
            <a:round/>
            <a:headEnd len="sm" w="sm" type="none"/>
            <a:tailEnd len="sm" w="sm" type="none"/>
          </a:ln>
        </p:spPr>
        <p:txBody>
          <a:bodyPr anchorCtr="0" anchor="t" bIns="0" lIns="0" spcFirstLastPara="1" rIns="0" wrap="square" tIns="64125">
            <a:spAutoFit/>
          </a:bodyPr>
          <a:lstStyle/>
          <a:p>
            <a:pPr indent="0" lvl="0" marL="0" marR="0" rtl="0" algn="ctr">
              <a:lnSpc>
                <a:spcPct val="100000"/>
              </a:lnSpc>
              <a:spcBef>
                <a:spcPts val="0"/>
              </a:spcBef>
              <a:spcAft>
                <a:spcPts val="0"/>
              </a:spcAft>
              <a:buNone/>
            </a:pPr>
            <a:r>
              <a:rPr b="1" lang="es-CO" sz="1600">
                <a:solidFill>
                  <a:srgbClr val="0C0C0C"/>
                </a:solidFill>
                <a:latin typeface="Arial"/>
                <a:ea typeface="Arial"/>
                <a:cs typeface="Arial"/>
                <a:sym typeface="Arial"/>
              </a:rPr>
              <a:t>2</a:t>
            </a:r>
            <a:endParaRPr sz="1600">
              <a:solidFill>
                <a:srgbClr val="0C0C0C"/>
              </a:solidFill>
              <a:latin typeface="Arial"/>
              <a:ea typeface="Arial"/>
              <a:cs typeface="Arial"/>
              <a:sym typeface="Arial"/>
            </a:endParaRPr>
          </a:p>
        </p:txBody>
      </p:sp>
      <p:sp>
        <p:nvSpPr>
          <p:cNvPr id="287" name="Google Shape;287;p4"/>
          <p:cNvSpPr/>
          <p:nvPr/>
        </p:nvSpPr>
        <p:spPr>
          <a:xfrm>
            <a:off x="0" y="9448800"/>
            <a:ext cx="7620000" cy="0"/>
          </a:xfrm>
          <a:custGeom>
            <a:rect b="b" l="l" r="r" t="t"/>
            <a:pathLst>
              <a:path extrusionOk="0" h="120000" w="7620000">
                <a:moveTo>
                  <a:pt x="0" y="0"/>
                </a:moveTo>
                <a:lnTo>
                  <a:pt x="7620000" y="0"/>
                </a:lnTo>
              </a:path>
            </a:pathLst>
          </a:custGeom>
          <a:noFill/>
          <a:ln cap="flat" cmpd="sng" w="19050">
            <a:solidFill>
              <a:srgbClr val="41B8D4"/>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8" name="Google Shape;288;p4"/>
          <p:cNvSpPr txBox="1"/>
          <p:nvPr/>
        </p:nvSpPr>
        <p:spPr>
          <a:xfrm>
            <a:off x="0" y="609600"/>
            <a:ext cx="3962400" cy="762000"/>
          </a:xfrm>
          <a:prstGeom prst="rect">
            <a:avLst/>
          </a:prstGeom>
          <a:gradFill>
            <a:gsLst>
              <a:gs pos="0">
                <a:srgbClr val="183B5C"/>
              </a:gs>
              <a:gs pos="50000">
                <a:srgbClr val="235585"/>
              </a:gs>
              <a:gs pos="100000">
                <a:srgbClr val="2B66A0"/>
              </a:gs>
            </a:gsLst>
            <a:lin ang="13500000" scaled="0"/>
          </a:gra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9" name="Google Shape;289;p4"/>
          <p:cNvSpPr txBox="1"/>
          <p:nvPr/>
        </p:nvSpPr>
        <p:spPr>
          <a:xfrm>
            <a:off x="381000" y="990600"/>
            <a:ext cx="33528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800">
                <a:solidFill>
                  <a:schemeClr val="lt1"/>
                </a:solidFill>
                <a:latin typeface="Arial"/>
                <a:ea typeface="Arial"/>
                <a:cs typeface="Arial"/>
                <a:sym typeface="Arial"/>
              </a:rPr>
              <a:t>BOLETIN EPIDEMIOLOGICO</a:t>
            </a:r>
            <a:endParaRPr sz="1800">
              <a:solidFill>
                <a:schemeClr val="lt1"/>
              </a:solidFill>
              <a:latin typeface="Arial"/>
              <a:ea typeface="Arial"/>
              <a:cs typeface="Arial"/>
              <a:sym typeface="Arial"/>
            </a:endParaRPr>
          </a:p>
        </p:txBody>
      </p:sp>
      <p:sp>
        <p:nvSpPr>
          <p:cNvPr id="290" name="Google Shape;290;p4"/>
          <p:cNvSpPr txBox="1"/>
          <p:nvPr/>
        </p:nvSpPr>
        <p:spPr>
          <a:xfrm>
            <a:off x="152400" y="609600"/>
            <a:ext cx="3962400" cy="762000"/>
          </a:xfrm>
          <a:prstGeom prst="rect">
            <a:avLst/>
          </a:prstGeom>
          <a:gradFill>
            <a:gsLst>
              <a:gs pos="0">
                <a:srgbClr val="183B5C"/>
              </a:gs>
              <a:gs pos="50000">
                <a:srgbClr val="235585"/>
              </a:gs>
              <a:gs pos="100000">
                <a:srgbClr val="2B66A0"/>
              </a:gs>
            </a:gsLst>
            <a:lin ang="13500000" scaled="0"/>
          </a:gra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1" name="Google Shape;291;p4"/>
          <p:cNvSpPr txBox="1"/>
          <p:nvPr/>
        </p:nvSpPr>
        <p:spPr>
          <a:xfrm>
            <a:off x="381000" y="990600"/>
            <a:ext cx="33528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CO" sz="1800">
                <a:solidFill>
                  <a:schemeClr val="lt1"/>
                </a:solidFill>
                <a:latin typeface="Arial"/>
                <a:ea typeface="Arial"/>
                <a:cs typeface="Arial"/>
                <a:sym typeface="Arial"/>
              </a:rPr>
              <a:t>BOLETIN EPIDEMIOLOGICO</a:t>
            </a:r>
            <a:endParaRPr sz="1800">
              <a:solidFill>
                <a:schemeClr val="lt1"/>
              </a:solidFill>
              <a:latin typeface="Arial"/>
              <a:ea typeface="Arial"/>
              <a:cs typeface="Arial"/>
              <a:sym typeface="Arial"/>
            </a:endParaRPr>
          </a:p>
        </p:txBody>
      </p:sp>
      <p:sp>
        <p:nvSpPr>
          <p:cNvPr id="292" name="Google Shape;292;p4"/>
          <p:cNvSpPr/>
          <p:nvPr/>
        </p:nvSpPr>
        <p:spPr>
          <a:xfrm>
            <a:off x="3733800" y="1066800"/>
            <a:ext cx="838200" cy="762000"/>
          </a:xfrm>
          <a:prstGeom prst="ellipse">
            <a:avLst/>
          </a:prstGeom>
          <a:blipFill rotWithShape="1">
            <a:blip r:embed="rId4">
              <a:alphaModFix/>
            </a:blip>
            <a:stretch>
              <a:fillRect b="0" l="0" r="0" t="0"/>
            </a:stretch>
          </a:blip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3" name="Google Shape;293;p4"/>
          <p:cNvSpPr txBox="1"/>
          <p:nvPr/>
        </p:nvSpPr>
        <p:spPr>
          <a:xfrm>
            <a:off x="381000" y="9677400"/>
            <a:ext cx="6958330" cy="5854808"/>
          </a:xfrm>
          <a:prstGeom prst="rect">
            <a:avLst/>
          </a:prstGeom>
          <a:noFill/>
          <a:ln>
            <a:noFill/>
          </a:ln>
        </p:spPr>
        <p:txBody>
          <a:bodyPr anchorCtr="0" anchor="t" bIns="0" lIns="0" spcFirstLastPara="1" rIns="0" wrap="square" tIns="12050">
            <a:spAutoFit/>
          </a:bodyPr>
          <a:lstStyle/>
          <a:p>
            <a:pPr indent="0" lvl="0" marL="12700" marR="0" rtl="0" algn="just">
              <a:lnSpc>
                <a:spcPct val="100000"/>
              </a:lnSpc>
              <a:spcBef>
                <a:spcPts val="0"/>
              </a:spcBef>
              <a:spcAft>
                <a:spcPts val="0"/>
              </a:spcAft>
              <a:buNone/>
            </a:pPr>
            <a:r>
              <a:rPr lang="es-CO" sz="800">
                <a:solidFill>
                  <a:schemeClr val="dk1"/>
                </a:solidFill>
                <a:latin typeface="Arial"/>
                <a:ea typeface="Arial"/>
                <a:cs typeface="Arial"/>
                <a:sym typeface="Arial"/>
              </a:rPr>
              <a:t>Ficha técnica</a:t>
            </a:r>
            <a:endParaRPr sz="800">
              <a:solidFill>
                <a:schemeClr val="dk1"/>
              </a:solidFill>
              <a:latin typeface="Arial"/>
              <a:ea typeface="Arial"/>
              <a:cs typeface="Arial"/>
              <a:sym typeface="Arial"/>
            </a:endParaRPr>
          </a:p>
          <a:p>
            <a:pPr indent="0" lvl="0" marL="0" marR="0" rtl="0" algn="l">
              <a:lnSpc>
                <a:spcPct val="100000"/>
              </a:lnSpc>
              <a:spcBef>
                <a:spcPts val="50"/>
              </a:spcBef>
              <a:spcAft>
                <a:spcPts val="0"/>
              </a:spcAft>
              <a:buNone/>
            </a:pPr>
            <a:r>
              <a:t/>
            </a:r>
            <a:endParaRPr sz="800">
              <a:solidFill>
                <a:schemeClr val="dk1"/>
              </a:solidFill>
              <a:latin typeface="Arial"/>
              <a:ea typeface="Arial"/>
              <a:cs typeface="Arial"/>
              <a:sym typeface="Arial"/>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La fuente de información se obtiene por medio de la notificación individual semanal de casos al Sistema de Vigilancia en  Salud Pública (SIVIGILA) para los eventos del grupo de micobacterias 813 Tuberculosis y 450 Lepra – para el año 2024, realizada por las Unidades Primarias  Generadoras de Datos (UPGD) a nivel Distrital.</a:t>
            </a:r>
            <a:endParaRPr/>
          </a:p>
          <a:p>
            <a:pPr indent="0" lvl="0" marL="0" marR="0" rtl="0" algn="just">
              <a:spcBef>
                <a:spcPts val="0"/>
              </a:spcBef>
              <a:spcAft>
                <a:spcPts val="0"/>
              </a:spcAft>
              <a:buNone/>
            </a:pPr>
            <a:r>
              <a:t/>
            </a:r>
            <a:endParaRPr sz="800">
              <a:solidFill>
                <a:schemeClr val="dk1"/>
              </a:solidFill>
              <a:latin typeface="Arial"/>
              <a:ea typeface="Arial"/>
              <a:cs typeface="Arial"/>
              <a:sym typeface="Arial"/>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Para el análisis de la Lepra, se ingresan casos confirmados por criterios clínicos, y se considera la realización de pruebas de laboratorio (baciloscopia o biopsia) para una mejor caracterización de los casos. En cuanto al comportamiento del evento, se tienen en cuenta los casos notificados al Sistema de Vigilancia en Salud Pública (SIVIGILA), así como aquellos casos con residencia en el país.</a:t>
            </a:r>
            <a:endParaRPr/>
          </a:p>
          <a:p>
            <a:pPr indent="0" lvl="0" marL="0" marR="0" rtl="0" algn="just">
              <a:spcBef>
                <a:spcPts val="0"/>
              </a:spcBef>
              <a:spcAft>
                <a:spcPts val="0"/>
              </a:spcAft>
              <a:buNone/>
            </a:pPr>
            <a:r>
              <a:t/>
            </a:r>
            <a:endParaRPr sz="800">
              <a:solidFill>
                <a:schemeClr val="dk1"/>
              </a:solidFill>
              <a:latin typeface="Arial"/>
              <a:ea typeface="Arial"/>
              <a:cs typeface="Arial"/>
              <a:sym typeface="Arial"/>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La información notificada se somete a un proceso de depuración, verificando configuración de caso, completitud y consistencia. Se realiza análisis de los casos residentes en el distrito de Cartagena de Indias y posterior a esto se realiza validación y filtrado de los datos, se eliminan aquellos notificados con ajuste D y 6 por presentar error de digitación u/o no cumplir definición operativa para los casos, es decir los casos que por error se notificaron o que no cumplieron con configuración de caso y se descartaron.</a:t>
            </a:r>
            <a:endParaRPr/>
          </a:p>
          <a:p>
            <a:pPr indent="0" lvl="0" marL="0" marR="0" rtl="0" algn="just">
              <a:spcBef>
                <a:spcPts val="0"/>
              </a:spcBef>
              <a:spcAft>
                <a:spcPts val="0"/>
              </a:spcAft>
              <a:buNone/>
            </a:pPr>
            <a:r>
              <a:t/>
            </a:r>
            <a:endParaRPr sz="800">
              <a:solidFill>
                <a:schemeClr val="dk1"/>
              </a:solidFill>
              <a:latin typeface="Arial"/>
              <a:ea typeface="Arial"/>
              <a:cs typeface="Arial"/>
              <a:sym typeface="Arial"/>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Las UPGD, municipios, distritos y departamentos tienen la responsabilidad de verificar que los casos notificados cumplan con la definición operativa de caso y que los datos correspondan a la realidad de los mismos, posterior a esto, se ingresen de acuerdo con las instrucciones dadas para el adecuado diligenciamiento de la ficha de notificación.</a:t>
            </a:r>
            <a:endParaRPr/>
          </a:p>
          <a:p>
            <a:pPr indent="0" lvl="0" marL="0" marR="0" rtl="0" algn="just">
              <a:spcBef>
                <a:spcPts val="0"/>
              </a:spcBef>
              <a:spcAft>
                <a:spcPts val="0"/>
              </a:spcAft>
              <a:buNone/>
            </a:pPr>
            <a:r>
              <a:t/>
            </a:r>
            <a:endParaRPr sz="800">
              <a:solidFill>
                <a:schemeClr val="dk1"/>
              </a:solidFill>
              <a:latin typeface="Arial"/>
              <a:ea typeface="Arial"/>
              <a:cs typeface="Arial"/>
              <a:sym typeface="Arial"/>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En el análisis del comportamiento del evento se tienen en cuenta los casos por departamento y municipio de residencia de Colombia. Cuando se cuantifica la variable de población con procedencia del exterior, se tiene en cuenta el departamento y municipio de procedencia. El plan de análisis incluyó la descripción en tiempo, persona y lugar, cálculo de los indicadores de vigilancia para el evento incluidos en el protocolo de tuberculosis sensible. Se realizó análisis de tendencia en la tasa de incidencia para los años 2019 a 2024; la población utilizada para la construcción de los indicadores (denominadores poblacionales) es tomada de las proyecciones POS COVID (2020 a 2024) y censo 2018 DANE y datos de notificación a sivigila (de los años 2018 a 2024).</a:t>
            </a:r>
            <a:endParaRPr/>
          </a:p>
          <a:p>
            <a:pPr indent="0" lvl="0" marL="0" marR="0" rtl="0" algn="just">
              <a:spcBef>
                <a:spcPts val="0"/>
              </a:spcBef>
              <a:spcAft>
                <a:spcPts val="0"/>
              </a:spcAft>
              <a:buNone/>
            </a:pPr>
            <a:r>
              <a:t/>
            </a:r>
            <a:endParaRPr sz="800">
              <a:solidFill>
                <a:schemeClr val="dk1"/>
              </a:solidFill>
              <a:latin typeface="Arial"/>
              <a:ea typeface="Arial"/>
              <a:cs typeface="Arial"/>
              <a:sym typeface="Arial"/>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Para el análisis de la información derivada que describe el comportamiento del evento, se incluyeron variables sociales y demográficas, Barrios con mayor carga de la enfermedad, asi mismo se tiene en cuenta dentro del analisis poblaciones con enfoque de riesgo tales como, privados de la libertad, menores de 17 años, habitantes de calle, población con la coinfeccion de Tuberculosis y VIH.</a:t>
            </a:r>
            <a:endParaRPr/>
          </a:p>
          <a:p>
            <a:pPr indent="0" lvl="0" marL="0" marR="0" rtl="0" algn="just">
              <a:spcBef>
                <a:spcPts val="0"/>
              </a:spcBef>
              <a:spcAft>
                <a:spcPts val="0"/>
              </a:spcAft>
              <a:buNone/>
            </a:pPr>
            <a:r>
              <a:t/>
            </a:r>
            <a:endParaRPr sz="800">
              <a:solidFill>
                <a:schemeClr val="dk1"/>
              </a:solidFill>
              <a:latin typeface="Arial"/>
              <a:ea typeface="Arial"/>
              <a:cs typeface="Arial"/>
              <a:sym typeface="Arial"/>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Conclusión:</a:t>
            </a:r>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Teniendo en cuenta la notificación al SIVIGILA del evento Tuberculosis, en el Distrito de Cartagena de Indias en la presente semana epidemiológica del 2024 se reportaron 244 casos evidenciando una tasa de incidencia del 23.0 se evidencia así mismo una disminución del 2.7% con respecto al año 2023, al analizar el comportamiento de variables de interés en relación al año directamente anterior se aprecia comportamiento  al aumento en relación a la afiliación al SGSSS donde el régimen subsidiado muestra un incremento del 5% , una de las variables que puede mostrar mayor significancia y el cual presenta tendencia al aumento son los trabajadores de la salud con un 63% en relación al 2023; así mismo se realiza un análisis de tendencia de poblaciones con enfoque de riesgo evidenciando una disminución en relación al año 2023, en relación al porcentaje de casos y notificación por UPGD y EAPB se evidencia que la UPGD ESE HOSPITAL UNIVERSITARIO DEL CARIBE fue la institución que mayor número de casos aporto a la presente semana epidemiológica con un total de 97 caso lo que equivale al 40% de casos notificados en el distrito de Cartagena, es también la EAPB COOSALUD con 65 casos equivalente al 26,7% la institución de afiliación que presento la mayor cantidad de casos notificados de tuberculosis.</a:t>
            </a:r>
            <a:endParaRPr/>
          </a:p>
          <a:p>
            <a:pPr indent="0" lvl="0" marL="0" marR="0" rtl="0" algn="just">
              <a:spcBef>
                <a:spcPts val="0"/>
              </a:spcBef>
              <a:spcAft>
                <a:spcPts val="0"/>
              </a:spcAft>
              <a:buNone/>
            </a:pPr>
            <a:r>
              <a:t/>
            </a:r>
            <a:endParaRPr sz="800">
              <a:solidFill>
                <a:schemeClr val="dk1"/>
              </a:solidFill>
              <a:latin typeface="Arial"/>
              <a:ea typeface="Arial"/>
              <a:cs typeface="Arial"/>
              <a:sym typeface="Arial"/>
            </a:endParaRPr>
          </a:p>
          <a:p>
            <a:pPr indent="0" lvl="0" marL="0" marR="0" rtl="0" algn="just">
              <a:spcBef>
                <a:spcPts val="0"/>
              </a:spcBef>
              <a:spcAft>
                <a:spcPts val="0"/>
              </a:spcAft>
              <a:buNone/>
            </a:pPr>
            <a:r>
              <a:rPr lang="es-CO" sz="800">
                <a:solidFill>
                  <a:schemeClr val="dk1"/>
                </a:solidFill>
                <a:latin typeface="Arial"/>
                <a:ea typeface="Arial"/>
                <a:cs typeface="Arial"/>
                <a:sym typeface="Arial"/>
              </a:rPr>
              <a:t>Según el análisis realizado se puede evidenciar que para la presente semana epidemiológica del 2024 se notificaron 2 casos de lepra con una tasa de incidencia de 0,19 casos por 100.000 habitantes, los 2 casos confirmados por clínica, así mismo 1 presenta clasificación clinica Multibacilar y 1 caso Paucibacilar ambos con máximo grado de discapacidad 0, se puede apreciar que para la presente anualidad son los barrios Olaya herrera y Amberes los que aportan los casos anteriormente mencionados; al realizar el análisis según grupo etareo se evidencia 1 caso para menores de 15 años y 1 caso para el grupo de 16 y mas años.</a:t>
            </a:r>
            <a:endParaRPr sz="800">
              <a:solidFill>
                <a:schemeClr val="dk1"/>
              </a:solidFill>
              <a:latin typeface="Arial"/>
              <a:ea typeface="Arial"/>
              <a:cs typeface="Arial"/>
              <a:sym typeface="Arial"/>
            </a:endParaRPr>
          </a:p>
          <a:p>
            <a:pPr indent="0" lvl="0" marL="0" marR="0" rtl="0" algn="l">
              <a:lnSpc>
                <a:spcPct val="100000"/>
              </a:lnSpc>
              <a:spcBef>
                <a:spcPts val="50"/>
              </a:spcBef>
              <a:spcAft>
                <a:spcPts val="0"/>
              </a:spcAft>
              <a:buNone/>
            </a:pPr>
            <a:r>
              <a:t/>
            </a:r>
            <a:endParaRPr sz="1000">
              <a:solidFill>
                <a:schemeClr val="dk1"/>
              </a:solidFill>
              <a:latin typeface="Arial"/>
              <a:ea typeface="Arial"/>
              <a:cs typeface="Arial"/>
              <a:sym typeface="Arial"/>
            </a:endParaRPr>
          </a:p>
        </p:txBody>
      </p:sp>
      <p:sp>
        <p:nvSpPr>
          <p:cNvPr id="294" name="Google Shape;294;p4"/>
          <p:cNvSpPr txBox="1"/>
          <p:nvPr/>
        </p:nvSpPr>
        <p:spPr>
          <a:xfrm>
            <a:off x="3886200" y="16651140"/>
            <a:ext cx="3505200" cy="2017860"/>
          </a:xfrm>
          <a:prstGeom prst="rect">
            <a:avLst/>
          </a:prstGeom>
          <a:noFill/>
          <a:ln>
            <a:noFill/>
          </a:ln>
        </p:spPr>
        <p:txBody>
          <a:bodyPr anchorCtr="0" anchor="t" bIns="0" lIns="0" spcFirstLastPara="1" rIns="0" wrap="square" tIns="12050">
            <a:spAutoFit/>
          </a:bodyPr>
          <a:lstStyle/>
          <a:p>
            <a:pPr indent="-635" lvl="0" marL="12700" marR="5080" rtl="0" algn="ctr">
              <a:lnSpc>
                <a:spcPct val="100000"/>
              </a:lnSpc>
              <a:spcBef>
                <a:spcPts val="0"/>
              </a:spcBef>
              <a:spcAft>
                <a:spcPts val="0"/>
              </a:spcAft>
              <a:buNone/>
            </a:pPr>
            <a:r>
              <a:rPr b="1" lang="es-CO" sz="800">
                <a:solidFill>
                  <a:srgbClr val="1F3863"/>
                </a:solidFill>
                <a:latin typeface="Arial"/>
                <a:ea typeface="Arial"/>
                <a:cs typeface="Arial"/>
                <a:sym typeface="Arial"/>
              </a:rPr>
              <a:t>PROGRAMA DE VIGILANCIA EN SALUD PÚBLICA  DEPARTAMENTO ADMINISTRATIVO DISTRITAL DE  SALUD DADIS</a:t>
            </a:r>
            <a:endParaRPr sz="800">
              <a:solidFill>
                <a:schemeClr val="dk1"/>
              </a:solidFill>
              <a:latin typeface="Arial"/>
              <a:ea typeface="Arial"/>
              <a:cs typeface="Arial"/>
              <a:sym typeface="Arial"/>
            </a:endParaRPr>
          </a:p>
          <a:p>
            <a:pPr indent="0" lvl="0" marL="0" marR="0" rtl="0" algn="l">
              <a:lnSpc>
                <a:spcPct val="100000"/>
              </a:lnSpc>
              <a:spcBef>
                <a:spcPts val="40"/>
              </a:spcBef>
              <a:spcAft>
                <a:spcPts val="0"/>
              </a:spcAft>
              <a:buNone/>
            </a:pPr>
            <a:r>
              <a:t/>
            </a:r>
            <a:endParaRPr sz="105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1" lang="es-CO" sz="800">
                <a:solidFill>
                  <a:srgbClr val="1F3863"/>
                </a:solidFill>
                <a:latin typeface="Arial"/>
                <a:ea typeface="Arial"/>
                <a:cs typeface="Arial"/>
                <a:sym typeface="Arial"/>
              </a:rPr>
              <a:t>ALEX ALBERTO TEJADA NUÑEZ</a:t>
            </a:r>
            <a:endParaRPr sz="800">
              <a:solidFill>
                <a:schemeClr val="dk1"/>
              </a:solidFill>
              <a:latin typeface="Arial"/>
              <a:ea typeface="Arial"/>
              <a:cs typeface="Arial"/>
              <a:sym typeface="Arial"/>
            </a:endParaRPr>
          </a:p>
          <a:p>
            <a:pPr indent="0" lvl="0" marL="0" marR="0" rtl="0" algn="ctr">
              <a:lnSpc>
                <a:spcPct val="100000"/>
              </a:lnSpc>
              <a:spcBef>
                <a:spcPts val="10"/>
              </a:spcBef>
              <a:spcAft>
                <a:spcPts val="0"/>
              </a:spcAft>
              <a:buNone/>
            </a:pPr>
            <a:r>
              <a:rPr lang="es-CO" sz="800">
                <a:solidFill>
                  <a:srgbClr val="1F3863"/>
                </a:solidFill>
                <a:latin typeface="Arial"/>
                <a:ea typeface="Arial"/>
                <a:cs typeface="Arial"/>
                <a:sym typeface="Arial"/>
              </a:rPr>
              <a:t>Director DADIS</a:t>
            </a:r>
            <a:endParaRPr sz="800">
              <a:solidFill>
                <a:schemeClr val="dk1"/>
              </a:solidFill>
              <a:latin typeface="Arial"/>
              <a:ea typeface="Arial"/>
              <a:cs typeface="Arial"/>
              <a:sym typeface="Arial"/>
            </a:endParaRPr>
          </a:p>
          <a:p>
            <a:pPr indent="0" lvl="0" marL="0" marR="0" rtl="0" algn="l">
              <a:lnSpc>
                <a:spcPct val="100000"/>
              </a:lnSpc>
              <a:spcBef>
                <a:spcPts val="45"/>
              </a:spcBef>
              <a:spcAft>
                <a:spcPts val="0"/>
              </a:spcAft>
              <a:buNone/>
            </a:pPr>
            <a:r>
              <a:t/>
            </a:r>
            <a:endParaRPr sz="110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1" lang="es-CO" sz="800">
                <a:solidFill>
                  <a:srgbClr val="1F3863"/>
                </a:solidFill>
                <a:latin typeface="Arial"/>
                <a:ea typeface="Arial"/>
                <a:cs typeface="Arial"/>
                <a:sym typeface="Arial"/>
              </a:rPr>
              <a:t>MÓNICA JURADO MÁRQUEZ</a:t>
            </a:r>
            <a:endParaRPr sz="80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lang="es-CO" sz="800">
                <a:solidFill>
                  <a:srgbClr val="1F3863"/>
                </a:solidFill>
                <a:latin typeface="Arial"/>
                <a:ea typeface="Arial"/>
                <a:cs typeface="Arial"/>
                <a:sym typeface="Arial"/>
              </a:rPr>
              <a:t>Director Operativo de Salud pública</a:t>
            </a:r>
            <a:endParaRPr sz="800">
              <a:solidFill>
                <a:schemeClr val="dk1"/>
              </a:solidFill>
              <a:latin typeface="Arial"/>
              <a:ea typeface="Arial"/>
              <a:cs typeface="Arial"/>
              <a:sym typeface="Arial"/>
            </a:endParaRPr>
          </a:p>
          <a:p>
            <a:pPr indent="0" lvl="0" marL="0" marR="0" rtl="0" algn="l">
              <a:lnSpc>
                <a:spcPct val="100000"/>
              </a:lnSpc>
              <a:spcBef>
                <a:spcPts val="55"/>
              </a:spcBef>
              <a:spcAft>
                <a:spcPts val="0"/>
              </a:spcAft>
              <a:buNone/>
            </a:pPr>
            <a:r>
              <a:t/>
            </a:r>
            <a:endParaRPr sz="110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1" lang="es-CO" sz="800">
                <a:solidFill>
                  <a:srgbClr val="1F3863"/>
                </a:solidFill>
                <a:latin typeface="Arial"/>
                <a:ea typeface="Arial"/>
                <a:cs typeface="Arial"/>
                <a:sym typeface="Arial"/>
              </a:rPr>
              <a:t>EVA MASIEL PEREZ TORRES</a:t>
            </a:r>
            <a:endParaRPr sz="80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lang="es-CO" sz="800">
                <a:solidFill>
                  <a:srgbClr val="1F3863"/>
                </a:solidFill>
                <a:latin typeface="Arial"/>
                <a:ea typeface="Arial"/>
                <a:cs typeface="Arial"/>
                <a:sym typeface="Arial"/>
              </a:rPr>
              <a:t>Líder programa de vigilancia en salud pública</a:t>
            </a:r>
            <a:endParaRPr sz="800">
              <a:solidFill>
                <a:schemeClr val="dk1"/>
              </a:solidFill>
              <a:latin typeface="Arial"/>
              <a:ea typeface="Arial"/>
              <a:cs typeface="Arial"/>
              <a:sym typeface="Arial"/>
            </a:endParaRPr>
          </a:p>
          <a:p>
            <a:pPr indent="0" lvl="0" marL="0" marR="0" rtl="0" algn="l">
              <a:lnSpc>
                <a:spcPct val="100000"/>
              </a:lnSpc>
              <a:spcBef>
                <a:spcPts val="45"/>
              </a:spcBef>
              <a:spcAft>
                <a:spcPts val="0"/>
              </a:spcAft>
              <a:buNone/>
            </a:pPr>
            <a:r>
              <a:t/>
            </a:r>
            <a:endParaRPr sz="900">
              <a:solidFill>
                <a:schemeClr val="dk1"/>
              </a:solidFill>
              <a:latin typeface="Arial"/>
              <a:ea typeface="Arial"/>
              <a:cs typeface="Arial"/>
              <a:sym typeface="Arial"/>
            </a:endParaRPr>
          </a:p>
          <a:p>
            <a:pPr indent="0" lvl="0" marL="0" marR="0" rtl="0" algn="ctr">
              <a:lnSpc>
                <a:spcPct val="100000"/>
              </a:lnSpc>
              <a:spcBef>
                <a:spcPts val="5"/>
              </a:spcBef>
              <a:spcAft>
                <a:spcPts val="0"/>
              </a:spcAft>
              <a:buNone/>
            </a:pPr>
            <a:r>
              <a:rPr lang="es-CO" sz="800">
                <a:solidFill>
                  <a:srgbClr val="1F3863"/>
                </a:solidFill>
                <a:latin typeface="Arial"/>
                <a:ea typeface="Arial"/>
                <a:cs typeface="Arial"/>
                <a:sym typeface="Arial"/>
              </a:rPr>
              <a:t>ELABORADO POR</a:t>
            </a:r>
            <a:endParaRPr sz="80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1" lang="es-CO" sz="800">
                <a:solidFill>
                  <a:srgbClr val="1F3863"/>
                </a:solidFill>
                <a:latin typeface="Arial"/>
                <a:ea typeface="Arial"/>
                <a:cs typeface="Arial"/>
                <a:sym typeface="Arial"/>
              </a:rPr>
              <a:t>HABED EDUARDO ACOSTAS RAISH</a:t>
            </a:r>
            <a:endParaRPr sz="800">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lang="es-CO" sz="800">
                <a:solidFill>
                  <a:srgbClr val="1F3863"/>
                </a:solidFill>
                <a:latin typeface="Arial"/>
                <a:ea typeface="Arial"/>
                <a:cs typeface="Arial"/>
                <a:sym typeface="Arial"/>
              </a:rPr>
              <a:t>Profesional Universitario</a:t>
            </a:r>
            <a:endParaRPr sz="800">
              <a:solidFill>
                <a:schemeClr val="dk1"/>
              </a:solidFill>
              <a:latin typeface="Arial"/>
              <a:ea typeface="Arial"/>
              <a:cs typeface="Arial"/>
              <a:sym typeface="Arial"/>
            </a:endParaRPr>
          </a:p>
        </p:txBody>
      </p:sp>
      <p:pic>
        <p:nvPicPr>
          <p:cNvPr id="295" name="Google Shape;295;p4"/>
          <p:cNvPicPr preferRelativeResize="0"/>
          <p:nvPr/>
        </p:nvPicPr>
        <p:blipFill rotWithShape="1">
          <a:blip r:embed="rId5">
            <a:alphaModFix/>
          </a:blip>
          <a:srcRect b="0" l="0" r="0" t="0"/>
          <a:stretch/>
        </p:blipFill>
        <p:spPr>
          <a:xfrm>
            <a:off x="2514600" y="17824266"/>
            <a:ext cx="1228896" cy="828791"/>
          </a:xfrm>
          <a:prstGeom prst="rect">
            <a:avLst/>
          </a:prstGeom>
          <a:noFill/>
          <a:ln>
            <a:noFill/>
          </a:ln>
        </p:spPr>
      </p:pic>
      <p:pic>
        <p:nvPicPr>
          <p:cNvPr id="296" name="Google Shape;296;p4"/>
          <p:cNvPicPr preferRelativeResize="0"/>
          <p:nvPr/>
        </p:nvPicPr>
        <p:blipFill rotWithShape="1">
          <a:blip r:embed="rId6">
            <a:alphaModFix/>
          </a:blip>
          <a:srcRect b="0" l="0" r="0" t="3809"/>
          <a:stretch/>
        </p:blipFill>
        <p:spPr>
          <a:xfrm>
            <a:off x="2362200" y="16498740"/>
            <a:ext cx="1457528" cy="1163770"/>
          </a:xfrm>
          <a:prstGeom prst="rect">
            <a:avLst/>
          </a:prstGeom>
          <a:noFill/>
          <a:ln>
            <a:noFill/>
          </a:ln>
        </p:spPr>
      </p:pic>
      <p:sp>
        <p:nvSpPr>
          <p:cNvPr id="297" name="Google Shape;297;p4"/>
          <p:cNvSpPr txBox="1"/>
          <p:nvPr/>
        </p:nvSpPr>
        <p:spPr>
          <a:xfrm>
            <a:off x="1905000" y="4114800"/>
            <a:ext cx="4734940" cy="182101"/>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b="1" lang="es-CO" sz="1100">
                <a:solidFill>
                  <a:srgbClr val="404040"/>
                </a:solidFill>
                <a:latin typeface="Arial"/>
                <a:ea typeface="Arial"/>
                <a:cs typeface="Arial"/>
                <a:sym typeface="Arial"/>
              </a:rPr>
              <a:t>Porcentaje de casos notificados según UPGD y EAPB </a:t>
            </a:r>
            <a:endParaRPr sz="1100">
              <a:solidFill>
                <a:schemeClr val="dk1"/>
              </a:solidFill>
              <a:latin typeface="Arial"/>
              <a:ea typeface="Arial"/>
              <a:cs typeface="Arial"/>
              <a:sym typeface="Arial"/>
            </a:endParaRPr>
          </a:p>
        </p:txBody>
      </p:sp>
      <p:pic>
        <p:nvPicPr>
          <p:cNvPr id="298" name="Google Shape;298;p4"/>
          <p:cNvPicPr preferRelativeResize="0"/>
          <p:nvPr/>
        </p:nvPicPr>
        <p:blipFill rotWithShape="1">
          <a:blip r:embed="rId7">
            <a:alphaModFix/>
          </a:blip>
          <a:srcRect b="0" l="0" r="0" t="0"/>
          <a:stretch/>
        </p:blipFill>
        <p:spPr>
          <a:xfrm>
            <a:off x="838200" y="7162800"/>
            <a:ext cx="5814735" cy="1656000"/>
          </a:xfrm>
          <a:prstGeom prst="rect">
            <a:avLst/>
          </a:prstGeom>
          <a:noFill/>
          <a:ln>
            <a:noFill/>
          </a:ln>
        </p:spPr>
      </p:pic>
      <p:pic>
        <p:nvPicPr>
          <p:cNvPr id="299" name="Google Shape;299;p4"/>
          <p:cNvPicPr preferRelativeResize="0"/>
          <p:nvPr/>
        </p:nvPicPr>
        <p:blipFill rotWithShape="1">
          <a:blip r:embed="rId8">
            <a:alphaModFix/>
          </a:blip>
          <a:srcRect b="0" l="0" r="0" t="0"/>
          <a:stretch/>
        </p:blipFill>
        <p:spPr>
          <a:xfrm>
            <a:off x="838200" y="4572000"/>
            <a:ext cx="5767433" cy="2268000"/>
          </a:xfrm>
          <a:prstGeom prst="rect">
            <a:avLst/>
          </a:prstGeom>
          <a:noFill/>
          <a:ln>
            <a:noFill/>
          </a:ln>
        </p:spPr>
      </p:pic>
      <p:sp>
        <p:nvSpPr>
          <p:cNvPr id="300" name="Google Shape;300;p4"/>
          <p:cNvSpPr txBox="1"/>
          <p:nvPr/>
        </p:nvSpPr>
        <p:spPr>
          <a:xfrm>
            <a:off x="1828800" y="9067800"/>
            <a:ext cx="3921760" cy="119905"/>
          </a:xfrm>
          <a:prstGeom prst="rect">
            <a:avLst/>
          </a:prstGeom>
          <a:noFill/>
          <a:ln>
            <a:noFill/>
          </a:ln>
        </p:spPr>
        <p:txBody>
          <a:bodyPr anchorCtr="0" anchor="t" bIns="0" lIns="0" spcFirstLastPara="1" rIns="0" wrap="square" tIns="12050">
            <a:spAutoFit/>
          </a:bodyPr>
          <a:lstStyle/>
          <a:p>
            <a:pPr indent="-1253490" lvl="0" marL="1265555" marR="5080" rtl="0" algn="l">
              <a:lnSpc>
                <a:spcPct val="100000"/>
              </a:lnSpc>
              <a:spcBef>
                <a:spcPts val="0"/>
              </a:spcBef>
              <a:spcAft>
                <a:spcPts val="0"/>
              </a:spcAft>
              <a:buNone/>
            </a:pPr>
            <a:r>
              <a:rPr i="1" lang="es-CO" sz="700">
                <a:solidFill>
                  <a:schemeClr val="dk1"/>
                </a:solidFill>
                <a:latin typeface="Arial"/>
                <a:ea typeface="Arial"/>
                <a:cs typeface="Arial"/>
                <a:sym typeface="Arial"/>
              </a:rPr>
              <a:t>Fuente: Proyecciones de población POS COVID (2020 – 2024) y censo 2018 DANE – Sivigila 2024 </a:t>
            </a:r>
            <a:endParaRPr sz="700">
              <a:solidFill>
                <a:schemeClr val="dk1"/>
              </a:solidFill>
              <a:latin typeface="Arial"/>
              <a:ea typeface="Arial"/>
              <a:cs typeface="Arial"/>
              <a:sym typeface="Arial"/>
            </a:endParaRPr>
          </a:p>
        </p:txBody>
      </p:sp>
      <p:pic>
        <p:nvPicPr>
          <p:cNvPr id="301" name="Google Shape;301;p4"/>
          <p:cNvPicPr preferRelativeResize="0"/>
          <p:nvPr/>
        </p:nvPicPr>
        <p:blipFill rotWithShape="1">
          <a:blip r:embed="rId9">
            <a:alphaModFix/>
          </a:blip>
          <a:srcRect b="0" l="0" r="0" t="0"/>
          <a:stretch/>
        </p:blipFill>
        <p:spPr>
          <a:xfrm>
            <a:off x="1219200" y="3200400"/>
            <a:ext cx="4842664" cy="576000"/>
          </a:xfrm>
          <a:prstGeom prst="rect">
            <a:avLst/>
          </a:prstGeom>
          <a:noFill/>
          <a:ln>
            <a:noFill/>
          </a:ln>
        </p:spPr>
      </p:pic>
      <p:sp>
        <p:nvSpPr>
          <p:cNvPr id="302" name="Google Shape;302;p4"/>
          <p:cNvSpPr txBox="1"/>
          <p:nvPr/>
        </p:nvSpPr>
        <p:spPr>
          <a:xfrm>
            <a:off x="2286000" y="2819400"/>
            <a:ext cx="4734940" cy="182101"/>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b="1" lang="es-CO" sz="1100">
                <a:solidFill>
                  <a:srgbClr val="404040"/>
                </a:solidFill>
                <a:latin typeface="Arial"/>
                <a:ea typeface="Arial"/>
                <a:cs typeface="Arial"/>
                <a:sym typeface="Arial"/>
              </a:rPr>
              <a:t>Porcentaje de casos grupos etareos</a:t>
            </a:r>
            <a:endParaRPr sz="11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2024-05-07T03:09:24Z</dcterms:created>
  <dc:creator>Greace Alejandra Avila Mellizo</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2024-03-25T00:00:00Z</vt:filetime>
  </property>
  <property fmtid="{D5CDD505-2E9C-101B-9397-08002B2CF9AE}" pid="3" name="Creator">
    <vt:lpwstr>Microsoft® PowerPoint® para Office 365</vt:lpwstr>
  </property>
  <property fmtid="{D5CDD505-2E9C-101B-9397-08002B2CF9AE}" pid="4" name="LastSaved">
    <vt:filetime>2024-05-07T00:00:00Z</vt:filetime>
  </property>
</Properties>
</file>