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53" r:id="rId3"/>
    <p:sldId id="352" r:id="rId4"/>
    <p:sldId id="35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uenta Microsoft" initials="CM" lastIdx="1" clrIdx="0">
    <p:extLst>
      <p:ext uri="{19B8F6BF-5375-455C-9EA6-DF929625EA0E}">
        <p15:presenceInfo xmlns:p15="http://schemas.microsoft.com/office/powerpoint/2012/main" userId="ac9f6636e6876c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olia Dovale Cabarcas" userId="4cb94d57-9ded-41ff-bf00-b2bd5bc3efaa" providerId="ADAL" clId="{91A43AFB-1DB3-4381-A5CB-A208F6427C30}"/>
    <pc:docChg chg="custSel modSld">
      <pc:chgData name="Magnolia Dovale Cabarcas" userId="4cb94d57-9ded-41ff-bf00-b2bd5bc3efaa" providerId="ADAL" clId="{91A43AFB-1DB3-4381-A5CB-A208F6427C30}" dt="2024-09-18T21:23:24.622" v="88" actId="20577"/>
      <pc:docMkLst>
        <pc:docMk/>
      </pc:docMkLst>
      <pc:sldChg chg="addSp delSp modSp mod">
        <pc:chgData name="Magnolia Dovale Cabarcas" userId="4cb94d57-9ded-41ff-bf00-b2bd5bc3efaa" providerId="ADAL" clId="{91A43AFB-1DB3-4381-A5CB-A208F6427C30}" dt="2024-09-18T21:18:09.281" v="29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91A43AFB-1DB3-4381-A5CB-A208F6427C30}" dt="2024-09-18T21:11:18.643" v="11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91A43AFB-1DB3-4381-A5CB-A208F6427C30}" dt="2024-09-18T21:17:25.599" v="18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91A43AFB-1DB3-4381-A5CB-A208F6427C30}" dt="2024-09-18T21:10:59.653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91A43AFB-1DB3-4381-A5CB-A208F6427C30}" dt="2024-09-18T21:11:07.566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91A43AFB-1DB3-4381-A5CB-A208F6427C30}" dt="2024-09-18T21:18:04.867" v="2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91A43AFB-1DB3-4381-A5CB-A208F6427C30}" dt="2024-09-18T21:18:09.281" v="2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91A43AFB-1DB3-4381-A5CB-A208F6427C30}" dt="2024-09-18T21:11:03.378" v="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91A43AFB-1DB3-4381-A5CB-A208F6427C30}" dt="2024-09-18T21:11:22.952" v="12" actId="478"/>
          <ac:picMkLst>
            <pc:docMk/>
            <pc:sldMk cId="1250068747" sldId="351"/>
            <ac:picMk id="4" creationId="{B13FE880-8458-4716-14F2-EFA2762F425F}"/>
          </ac:picMkLst>
        </pc:picChg>
        <pc:picChg chg="del">
          <ac:chgData name="Magnolia Dovale Cabarcas" userId="4cb94d57-9ded-41ff-bf00-b2bd5bc3efaa" providerId="ADAL" clId="{91A43AFB-1DB3-4381-A5CB-A208F6427C30}" dt="2024-09-18T21:17:28.030" v="19" actId="478"/>
          <ac:picMkLst>
            <pc:docMk/>
            <pc:sldMk cId="1250068747" sldId="351"/>
            <ac:picMk id="14" creationId="{1ECE6FF9-1838-3AB2-D1D3-23286ECE3100}"/>
          </ac:picMkLst>
        </pc:picChg>
        <pc:picChg chg="add mod">
          <ac:chgData name="Magnolia Dovale Cabarcas" userId="4cb94d57-9ded-41ff-bf00-b2bd5bc3efaa" providerId="ADAL" clId="{91A43AFB-1DB3-4381-A5CB-A208F6427C30}" dt="2024-09-18T21:17:19.957" v="16" actId="1076"/>
          <ac:picMkLst>
            <pc:docMk/>
            <pc:sldMk cId="1250068747" sldId="351"/>
            <ac:picMk id="19" creationId="{3B763EFB-DDD3-98EB-54C2-FD4EE4C5766F}"/>
          </ac:picMkLst>
        </pc:picChg>
        <pc:picChg chg="add mod">
          <ac:chgData name="Magnolia Dovale Cabarcas" userId="4cb94d57-9ded-41ff-bf00-b2bd5bc3efaa" providerId="ADAL" clId="{91A43AFB-1DB3-4381-A5CB-A208F6427C30}" dt="2024-09-18T21:17:59.871" v="25" actId="14100"/>
          <ac:picMkLst>
            <pc:docMk/>
            <pc:sldMk cId="1250068747" sldId="351"/>
            <ac:picMk id="20" creationId="{B20364E7-D533-A4D6-6CAA-9F41B26079E5}"/>
          </ac:picMkLst>
        </pc:picChg>
      </pc:sldChg>
      <pc:sldChg chg="modSp mod">
        <pc:chgData name="Magnolia Dovale Cabarcas" userId="4cb94d57-9ded-41ff-bf00-b2bd5bc3efaa" providerId="ADAL" clId="{91A43AFB-1DB3-4381-A5CB-A208F6427C30}" dt="2024-09-18T21:23:24.622" v="88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91A43AFB-1DB3-4381-A5CB-A208F6427C30}" dt="2024-09-18T21:23:24.622" v="88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376CE5B1-9DB1-4964-B7D9-E83503FD7FE3}"/>
    <pc:docChg chg="custSel modSld">
      <pc:chgData name="Magnolia Dovale Cabarcas" userId="4cb94d57-9ded-41ff-bf00-b2bd5bc3efaa" providerId="ADAL" clId="{376CE5B1-9DB1-4964-B7D9-E83503FD7FE3}" dt="2024-07-16T18:54:21.018" v="126" actId="20577"/>
      <pc:docMkLst>
        <pc:docMk/>
      </pc:docMkLst>
      <pc:sldChg chg="addSp delSp modSp mod">
        <pc:chgData name="Magnolia Dovale Cabarcas" userId="4cb94d57-9ded-41ff-bf00-b2bd5bc3efaa" providerId="ADAL" clId="{376CE5B1-9DB1-4964-B7D9-E83503FD7FE3}" dt="2024-07-16T18:49:21.376" v="93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376CE5B1-9DB1-4964-B7D9-E83503FD7FE3}" dt="2024-07-16T18:45:00.272" v="56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376CE5B1-9DB1-4964-B7D9-E83503FD7FE3}" dt="2024-07-16T18:45:10.022" v="62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376CE5B1-9DB1-4964-B7D9-E83503FD7FE3}" dt="2024-07-16T18:45:37.426" v="70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376CE5B1-9DB1-4964-B7D9-E83503FD7FE3}" dt="2024-07-16T18:46:18.631" v="71" actId="478"/>
          <ac:picMkLst>
            <pc:docMk/>
            <pc:sldMk cId="4256797451" sldId="353"/>
            <ac:picMk id="2" creationId="{213052A7-4119-D134-0F5F-D86F01AA648E}"/>
          </ac:picMkLst>
        </pc:picChg>
        <pc:picChg chg="del">
          <ac:chgData name="Magnolia Dovale Cabarcas" userId="4cb94d57-9ded-41ff-bf00-b2bd5bc3efaa" providerId="ADAL" clId="{376CE5B1-9DB1-4964-B7D9-E83503FD7FE3}" dt="2024-07-16T18:47:56.325" v="79" actId="478"/>
          <ac:picMkLst>
            <pc:docMk/>
            <pc:sldMk cId="4256797451" sldId="353"/>
            <ac:picMk id="3" creationId="{5EA70B68-3524-DDE4-CC24-C1E2EEAD1334}"/>
          </ac:picMkLst>
        </pc:picChg>
        <pc:picChg chg="add mod">
          <ac:chgData name="Magnolia Dovale Cabarcas" userId="4cb94d57-9ded-41ff-bf00-b2bd5bc3efaa" providerId="ADAL" clId="{376CE5B1-9DB1-4964-B7D9-E83503FD7FE3}" dt="2024-07-16T18:46:40.551" v="78" actId="14100"/>
          <ac:picMkLst>
            <pc:docMk/>
            <pc:sldMk cId="4256797451" sldId="353"/>
            <ac:picMk id="7" creationId="{A2CCB69A-86D9-2D55-A306-5E7BE1D102E7}"/>
          </ac:picMkLst>
        </pc:picChg>
        <pc:picChg chg="del">
          <ac:chgData name="Magnolia Dovale Cabarcas" userId="4cb94d57-9ded-41ff-bf00-b2bd5bc3efaa" providerId="ADAL" clId="{376CE5B1-9DB1-4964-B7D9-E83503FD7FE3}" dt="2024-07-16T18:49:03.862" v="88" actId="478"/>
          <ac:picMkLst>
            <pc:docMk/>
            <pc:sldMk cId="4256797451" sldId="353"/>
            <ac:picMk id="9" creationId="{FB40532E-9ECD-9D37-A5F6-FF443B92AE2C}"/>
          </ac:picMkLst>
        </pc:picChg>
        <pc:picChg chg="add mod">
          <ac:chgData name="Magnolia Dovale Cabarcas" userId="4cb94d57-9ded-41ff-bf00-b2bd5bc3efaa" providerId="ADAL" clId="{376CE5B1-9DB1-4964-B7D9-E83503FD7FE3}" dt="2024-07-16T18:48:19.745" v="87" actId="14100"/>
          <ac:picMkLst>
            <pc:docMk/>
            <pc:sldMk cId="4256797451" sldId="353"/>
            <ac:picMk id="11" creationId="{EE9613FF-418A-5E93-B105-00026F9DB1DB}"/>
          </ac:picMkLst>
        </pc:picChg>
        <pc:picChg chg="add mod">
          <ac:chgData name="Magnolia Dovale Cabarcas" userId="4cb94d57-9ded-41ff-bf00-b2bd5bc3efaa" providerId="ADAL" clId="{376CE5B1-9DB1-4964-B7D9-E83503FD7FE3}" dt="2024-07-16T18:49:21.376" v="93" actId="14100"/>
          <ac:picMkLst>
            <pc:docMk/>
            <pc:sldMk cId="4256797451" sldId="353"/>
            <ac:picMk id="12" creationId="{6F5CF465-B8D1-1246-7849-310B7C141C17}"/>
          </ac:picMkLst>
        </pc:picChg>
      </pc:sldChg>
    </pc:docChg>
  </pc:docChgLst>
  <pc:docChgLst>
    <pc:chgData name="Magnolia Dovale Cabarcas" userId="4cb94d57-9ded-41ff-bf00-b2bd5bc3efaa" providerId="ADAL" clId="{00E43AD1-85DE-4DBC-82D7-1812AC137441}"/>
    <pc:docChg chg="custSel modSld">
      <pc:chgData name="Magnolia Dovale Cabarcas" userId="4cb94d57-9ded-41ff-bf00-b2bd5bc3efaa" providerId="ADAL" clId="{00E43AD1-85DE-4DBC-82D7-1812AC137441}" dt="2024-08-06T16:51:11.115" v="142" actId="20577"/>
      <pc:docMkLst>
        <pc:docMk/>
      </pc:docMkLst>
      <pc:sldChg chg="addSp delSp modSp mod">
        <pc:chgData name="Magnolia Dovale Cabarcas" userId="4cb94d57-9ded-41ff-bf00-b2bd5bc3efaa" providerId="ADAL" clId="{00E43AD1-85DE-4DBC-82D7-1812AC137441}" dt="2024-08-06T16:43:14.721" v="66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00E43AD1-85DE-4DBC-82D7-1812AC137441}" dt="2024-08-06T16:24:14.748" v="33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00E43AD1-85DE-4DBC-82D7-1812AC137441}" dt="2024-08-06T16:23:51.858" v="17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00E43AD1-85DE-4DBC-82D7-1812AC137441}" dt="2024-08-06T16:23:37.469" v="5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00E43AD1-85DE-4DBC-82D7-1812AC137441}" dt="2024-08-06T16:23:32.860" v="1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00E43AD1-85DE-4DBC-82D7-1812AC137441}" dt="2024-08-06T16:23:57.905" v="21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00E43AD1-85DE-4DBC-82D7-1812AC137441}" dt="2024-08-06T16:24:06.264" v="25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00E43AD1-85DE-4DBC-82D7-1812AC137441}" dt="2024-08-06T16:24:10.670" v="2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00E43AD1-85DE-4DBC-82D7-1812AC137441}" dt="2024-08-06T16:23:46.874" v="1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00E43AD1-85DE-4DBC-82D7-1812AC137441}" dt="2024-08-06T16:25:57.537" v="40" actId="1076"/>
          <ac:picMkLst>
            <pc:docMk/>
            <pc:sldMk cId="1250068747" sldId="351"/>
            <ac:picMk id="4" creationId="{66058DD6-FEBC-1FE1-DA69-D36B35E89991}"/>
          </ac:picMkLst>
        </pc:picChg>
        <pc:picChg chg="del">
          <ac:chgData name="Magnolia Dovale Cabarcas" userId="4cb94d57-9ded-41ff-bf00-b2bd5bc3efaa" providerId="ADAL" clId="{00E43AD1-85DE-4DBC-82D7-1812AC137441}" dt="2024-08-06T16:24:20.107" v="34" actId="478"/>
          <ac:picMkLst>
            <pc:docMk/>
            <pc:sldMk cId="1250068747" sldId="351"/>
            <ac:picMk id="14" creationId="{8ED45DF7-97E2-FA40-11D6-E5FD353619FD}"/>
          </ac:picMkLst>
        </pc:picChg>
        <pc:picChg chg="add mod">
          <ac:chgData name="Magnolia Dovale Cabarcas" userId="4cb94d57-9ded-41ff-bf00-b2bd5bc3efaa" providerId="ADAL" clId="{00E43AD1-85DE-4DBC-82D7-1812AC137441}" dt="2024-08-06T16:26:23.855" v="47" actId="1076"/>
          <ac:picMkLst>
            <pc:docMk/>
            <pc:sldMk cId="1250068747" sldId="351"/>
            <ac:picMk id="19" creationId="{D4A1C103-ACF5-5D9B-2B2F-07AFED508900}"/>
          </ac:picMkLst>
        </pc:picChg>
        <pc:picChg chg="del">
          <ac:chgData name="Magnolia Dovale Cabarcas" userId="4cb94d57-9ded-41ff-bf00-b2bd5bc3efaa" providerId="ADAL" clId="{00E43AD1-85DE-4DBC-82D7-1812AC137441}" dt="2024-08-06T16:24:22.638" v="35" actId="478"/>
          <ac:picMkLst>
            <pc:docMk/>
            <pc:sldMk cId="1250068747" sldId="351"/>
            <ac:picMk id="20" creationId="{261AB1C2-2626-F493-FA9B-D088D94E1624}"/>
          </ac:picMkLst>
        </pc:picChg>
        <pc:picChg chg="add mod">
          <ac:chgData name="Magnolia Dovale Cabarcas" userId="4cb94d57-9ded-41ff-bf00-b2bd5bc3efaa" providerId="ADAL" clId="{00E43AD1-85DE-4DBC-82D7-1812AC137441}" dt="2024-08-06T16:37:31.917" v="55" actId="14100"/>
          <ac:picMkLst>
            <pc:docMk/>
            <pc:sldMk cId="1250068747" sldId="351"/>
            <ac:picMk id="21" creationId="{A867B42A-5CEA-D82D-9776-74433A62134F}"/>
          </ac:picMkLst>
        </pc:picChg>
        <pc:picChg chg="add mod">
          <ac:chgData name="Magnolia Dovale Cabarcas" userId="4cb94d57-9ded-41ff-bf00-b2bd5bc3efaa" providerId="ADAL" clId="{00E43AD1-85DE-4DBC-82D7-1812AC137441}" dt="2024-08-06T16:42:33.930" v="59" actId="14100"/>
          <ac:picMkLst>
            <pc:docMk/>
            <pc:sldMk cId="1250068747" sldId="351"/>
            <ac:picMk id="22" creationId="{13784FDB-D0EA-DF05-01EF-ED8F4F000DF2}"/>
          </ac:picMkLst>
        </pc:picChg>
        <pc:picChg chg="add mod">
          <ac:chgData name="Magnolia Dovale Cabarcas" userId="4cb94d57-9ded-41ff-bf00-b2bd5bc3efaa" providerId="ADAL" clId="{00E43AD1-85DE-4DBC-82D7-1812AC137441}" dt="2024-08-06T16:43:14.721" v="66" actId="14100"/>
          <ac:picMkLst>
            <pc:docMk/>
            <pc:sldMk cId="1250068747" sldId="351"/>
            <ac:picMk id="23" creationId="{ACF46631-4F5C-BAC7-4A1C-B4DC8F62747D}"/>
          </ac:picMkLst>
        </pc:picChg>
        <pc:picChg chg="del">
          <ac:chgData name="Magnolia Dovale Cabarcas" userId="4cb94d57-9ded-41ff-bf00-b2bd5bc3efaa" providerId="ADAL" clId="{00E43AD1-85DE-4DBC-82D7-1812AC137441}" dt="2024-08-06T16:37:17.183" v="48" actId="478"/>
          <ac:picMkLst>
            <pc:docMk/>
            <pc:sldMk cId="1250068747" sldId="351"/>
            <ac:picMk id="24" creationId="{0F9ACFFA-FAA0-52DE-1E2C-4D14A8679F3A}"/>
          </ac:picMkLst>
        </pc:picChg>
        <pc:picChg chg="del">
          <ac:chgData name="Magnolia Dovale Cabarcas" userId="4cb94d57-9ded-41ff-bf00-b2bd5bc3efaa" providerId="ADAL" clId="{00E43AD1-85DE-4DBC-82D7-1812AC137441}" dt="2024-08-06T16:42:25.367" v="56" actId="478"/>
          <ac:picMkLst>
            <pc:docMk/>
            <pc:sldMk cId="1250068747" sldId="351"/>
            <ac:picMk id="25" creationId="{141D7FEE-FB4C-6BD4-926B-B680EC1D95EC}"/>
          </ac:picMkLst>
        </pc:picChg>
        <pc:picChg chg="del mod">
          <ac:chgData name="Magnolia Dovale Cabarcas" userId="4cb94d57-9ded-41ff-bf00-b2bd5bc3efaa" providerId="ADAL" clId="{00E43AD1-85DE-4DBC-82D7-1812AC137441}" dt="2024-08-06T16:42:59.784" v="61" actId="478"/>
          <ac:picMkLst>
            <pc:docMk/>
            <pc:sldMk cId="1250068747" sldId="351"/>
            <ac:picMk id="26" creationId="{7CD1F63D-62CA-D60A-C54D-936C361F5D6E}"/>
          </ac:picMkLst>
        </pc:picChg>
      </pc:sldChg>
      <pc:sldChg chg="modSp mod">
        <pc:chgData name="Magnolia Dovale Cabarcas" userId="4cb94d57-9ded-41ff-bf00-b2bd5bc3efaa" providerId="ADAL" clId="{00E43AD1-85DE-4DBC-82D7-1812AC137441}" dt="2024-08-06T16:51:11.115" v="142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00E43AD1-85DE-4DBC-82D7-1812AC137441}" dt="2024-08-06T16:50:32.184" v="136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00E43AD1-85DE-4DBC-82D7-1812AC137441}" dt="2024-08-06T16:51:11.115" v="142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00E43AD1-85DE-4DBC-82D7-1812AC137441}" dt="2024-08-06T16:49:16.101" v="102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00E43AD1-85DE-4DBC-82D7-1812AC137441}" dt="2024-08-06T16:44:45.648" v="74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00E43AD1-85DE-4DBC-82D7-1812AC137441}" dt="2024-08-06T16:44:22.152" v="70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00E43AD1-85DE-4DBC-82D7-1812AC137441}" dt="2024-08-06T16:46:13.268" v="80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00E43AD1-85DE-4DBC-82D7-1812AC137441}" dt="2024-08-06T16:47:00.172" v="81" actId="478"/>
          <ac:picMkLst>
            <pc:docMk/>
            <pc:sldMk cId="4256797451" sldId="353"/>
            <ac:picMk id="2" creationId="{48B91471-BD9C-1C8F-0172-80D8B2EF0A15}"/>
          </ac:picMkLst>
        </pc:picChg>
        <pc:picChg chg="del">
          <ac:chgData name="Magnolia Dovale Cabarcas" userId="4cb94d57-9ded-41ff-bf00-b2bd5bc3efaa" providerId="ADAL" clId="{00E43AD1-85DE-4DBC-82D7-1812AC137441}" dt="2024-08-06T16:48:14.588" v="89" actId="478"/>
          <ac:picMkLst>
            <pc:docMk/>
            <pc:sldMk cId="4256797451" sldId="353"/>
            <ac:picMk id="3" creationId="{8CCFD92B-D4AB-0B73-9E7F-6CD65B0DD483}"/>
          </ac:picMkLst>
        </pc:picChg>
        <pc:picChg chg="add mod">
          <ac:chgData name="Magnolia Dovale Cabarcas" userId="4cb94d57-9ded-41ff-bf00-b2bd5bc3efaa" providerId="ADAL" clId="{00E43AD1-85DE-4DBC-82D7-1812AC137441}" dt="2024-08-06T16:47:15.890" v="88" actId="14100"/>
          <ac:picMkLst>
            <pc:docMk/>
            <pc:sldMk cId="4256797451" sldId="353"/>
            <ac:picMk id="7" creationId="{A24AB69F-08B4-E3CF-422E-0483CAB4E112}"/>
          </ac:picMkLst>
        </pc:picChg>
        <pc:picChg chg="del">
          <ac:chgData name="Magnolia Dovale Cabarcas" userId="4cb94d57-9ded-41ff-bf00-b2bd5bc3efaa" providerId="ADAL" clId="{00E43AD1-85DE-4DBC-82D7-1812AC137441}" dt="2024-08-06T16:48:55.493" v="95" actId="478"/>
          <ac:picMkLst>
            <pc:docMk/>
            <pc:sldMk cId="4256797451" sldId="353"/>
            <ac:picMk id="9" creationId="{4812F147-6618-AD1E-9922-0A6759BD1304}"/>
          </ac:picMkLst>
        </pc:picChg>
        <pc:picChg chg="add mod">
          <ac:chgData name="Magnolia Dovale Cabarcas" userId="4cb94d57-9ded-41ff-bf00-b2bd5bc3efaa" providerId="ADAL" clId="{00E43AD1-85DE-4DBC-82D7-1812AC137441}" dt="2024-08-06T16:48:27.916" v="94" actId="14100"/>
          <ac:picMkLst>
            <pc:docMk/>
            <pc:sldMk cId="4256797451" sldId="353"/>
            <ac:picMk id="11" creationId="{4072334C-0A9A-5917-BDC9-07F79115A954}"/>
          </ac:picMkLst>
        </pc:picChg>
        <pc:picChg chg="add mod">
          <ac:chgData name="Magnolia Dovale Cabarcas" userId="4cb94d57-9ded-41ff-bf00-b2bd5bc3efaa" providerId="ADAL" clId="{00E43AD1-85DE-4DBC-82D7-1812AC137441}" dt="2024-08-06T16:49:16.101" v="102" actId="14100"/>
          <ac:picMkLst>
            <pc:docMk/>
            <pc:sldMk cId="4256797451" sldId="353"/>
            <ac:picMk id="12" creationId="{001F383F-1836-B32B-BD6B-B05F8C702F4E}"/>
          </ac:picMkLst>
        </pc:picChg>
      </pc:sldChg>
    </pc:docChg>
  </pc:docChgLst>
  <pc:docChgLst>
    <pc:chgData name="Magnolia Dovale Cabarcas" userId="4cb94d57-9ded-41ff-bf00-b2bd5bc3efaa" providerId="ADAL" clId="{8E619940-85B7-4034-80B3-B6802CF02176}"/>
    <pc:docChg chg="undo custSel modSld">
      <pc:chgData name="Magnolia Dovale Cabarcas" userId="4cb94d57-9ded-41ff-bf00-b2bd5bc3efaa" providerId="ADAL" clId="{8E619940-85B7-4034-80B3-B6802CF02176}" dt="2024-07-02T17:21:48.450" v="443" actId="20577"/>
      <pc:docMkLst>
        <pc:docMk/>
      </pc:docMkLst>
      <pc:sldChg chg="addSp delSp modSp mod">
        <pc:chgData name="Magnolia Dovale Cabarcas" userId="4cb94d57-9ded-41ff-bf00-b2bd5bc3efaa" providerId="ADAL" clId="{8E619940-85B7-4034-80B3-B6802CF02176}" dt="2024-07-02T16:40:34.745" v="54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8E619940-85B7-4034-80B3-B6802CF02176}" dt="2024-07-02T16:30:49.267" v="25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8E619940-85B7-4034-80B3-B6802CF02176}" dt="2024-07-02T16:31:23.449" v="30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8E619940-85B7-4034-80B3-B6802CF02176}" dt="2024-07-02T16:27:44.650" v="10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8E619940-85B7-4034-80B3-B6802CF02176}" dt="2024-07-02T16:27:32.380" v="8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8E619940-85B7-4034-80B3-B6802CF02176}" dt="2024-07-02T16:30:37.033" v="19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8E619940-85B7-4034-80B3-B6802CF02176}" dt="2024-07-02T16:30:40.787" v="21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8E619940-85B7-4034-80B3-B6802CF02176}" dt="2024-07-02T16:31:08.412" v="27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8E619940-85B7-4034-80B3-B6802CF02176}" dt="2024-07-02T16:27:53.461" v="14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8E619940-85B7-4034-80B3-B6802CF02176}" dt="2024-07-02T16:27:02.155" v="0" actId="478"/>
          <ac:picMkLst>
            <pc:docMk/>
            <pc:sldMk cId="1250068747" sldId="351"/>
            <ac:picMk id="4" creationId="{C0A92185-BD3D-958C-EC70-98CAEF381ED3}"/>
          </ac:picMkLst>
        </pc:picChg>
        <pc:picChg chg="add mod">
          <ac:chgData name="Magnolia Dovale Cabarcas" userId="4cb94d57-9ded-41ff-bf00-b2bd5bc3efaa" providerId="ADAL" clId="{8E619940-85B7-4034-80B3-B6802CF02176}" dt="2024-07-02T16:27:20.936" v="6" actId="14100"/>
          <ac:picMkLst>
            <pc:docMk/>
            <pc:sldMk cId="1250068747" sldId="351"/>
            <ac:picMk id="14" creationId="{A8A484FF-15B1-6A37-21C7-A511C4922725}"/>
          </ac:picMkLst>
        </pc:picChg>
        <pc:picChg chg="del">
          <ac:chgData name="Magnolia Dovale Cabarcas" userId="4cb94d57-9ded-41ff-bf00-b2bd5bc3efaa" providerId="ADAL" clId="{8E619940-85B7-4034-80B3-B6802CF02176}" dt="2024-07-02T16:31:19.941" v="28" actId="478"/>
          <ac:picMkLst>
            <pc:docMk/>
            <pc:sldMk cId="1250068747" sldId="351"/>
            <ac:picMk id="19" creationId="{0DB713E5-74B3-8F27-DC94-2FDC553E3590}"/>
          </ac:picMkLst>
        </pc:picChg>
        <pc:picChg chg="add mod">
          <ac:chgData name="Magnolia Dovale Cabarcas" userId="4cb94d57-9ded-41ff-bf00-b2bd5bc3efaa" providerId="ADAL" clId="{8E619940-85B7-4034-80B3-B6802CF02176}" dt="2024-07-02T16:32:03.350" v="34" actId="1076"/>
          <ac:picMkLst>
            <pc:docMk/>
            <pc:sldMk cId="1250068747" sldId="351"/>
            <ac:picMk id="20" creationId="{CCBE8658-90AD-C56A-9C5B-740A35EAFC29}"/>
          </ac:picMkLst>
        </pc:picChg>
        <pc:picChg chg="add mod">
          <ac:chgData name="Magnolia Dovale Cabarcas" userId="4cb94d57-9ded-41ff-bf00-b2bd5bc3efaa" providerId="ADAL" clId="{8E619940-85B7-4034-80B3-B6802CF02176}" dt="2024-07-02T16:33:57.289" v="41" actId="14100"/>
          <ac:picMkLst>
            <pc:docMk/>
            <pc:sldMk cId="1250068747" sldId="351"/>
            <ac:picMk id="21" creationId="{C400EFE5-804E-B5C5-A5ED-B5DF587975F5}"/>
          </ac:picMkLst>
        </pc:picChg>
        <pc:picChg chg="add mod">
          <ac:chgData name="Magnolia Dovale Cabarcas" userId="4cb94d57-9ded-41ff-bf00-b2bd5bc3efaa" providerId="ADAL" clId="{8E619940-85B7-4034-80B3-B6802CF02176}" dt="2024-07-02T16:37:51.685" v="47" actId="14100"/>
          <ac:picMkLst>
            <pc:docMk/>
            <pc:sldMk cId="1250068747" sldId="351"/>
            <ac:picMk id="22" creationId="{53B7DD8E-55B7-470B-7612-A76D435FA78C}"/>
          </ac:picMkLst>
        </pc:picChg>
        <pc:picChg chg="add mod">
          <ac:chgData name="Magnolia Dovale Cabarcas" userId="4cb94d57-9ded-41ff-bf00-b2bd5bc3efaa" providerId="ADAL" clId="{8E619940-85B7-4034-80B3-B6802CF02176}" dt="2024-07-02T16:40:34.745" v="54" actId="1076"/>
          <ac:picMkLst>
            <pc:docMk/>
            <pc:sldMk cId="1250068747" sldId="351"/>
            <ac:picMk id="23" creationId="{393B0956-1091-A339-4D7E-3D1005DF051A}"/>
          </ac:picMkLst>
        </pc:picChg>
        <pc:picChg chg="del">
          <ac:chgData name="Magnolia Dovale Cabarcas" userId="4cb94d57-9ded-41ff-bf00-b2bd5bc3efaa" providerId="ADAL" clId="{8E619940-85B7-4034-80B3-B6802CF02176}" dt="2024-07-02T16:33:39.851" v="35" actId="478"/>
          <ac:picMkLst>
            <pc:docMk/>
            <pc:sldMk cId="1250068747" sldId="351"/>
            <ac:picMk id="24" creationId="{062C75BF-4B5B-9582-4DC9-162284F36E43}"/>
          </ac:picMkLst>
        </pc:picChg>
        <pc:picChg chg="del">
          <ac:chgData name="Magnolia Dovale Cabarcas" userId="4cb94d57-9ded-41ff-bf00-b2bd5bc3efaa" providerId="ADAL" clId="{8E619940-85B7-4034-80B3-B6802CF02176}" dt="2024-07-02T16:37:32.098" v="42" actId="478"/>
          <ac:picMkLst>
            <pc:docMk/>
            <pc:sldMk cId="1250068747" sldId="351"/>
            <ac:picMk id="25" creationId="{D6331D69-54AD-DD32-303D-53D26D7EA41A}"/>
          </ac:picMkLst>
        </pc:picChg>
        <pc:picChg chg="del">
          <ac:chgData name="Magnolia Dovale Cabarcas" userId="4cb94d57-9ded-41ff-bf00-b2bd5bc3efaa" providerId="ADAL" clId="{8E619940-85B7-4034-80B3-B6802CF02176}" dt="2024-07-02T16:40:15.003" v="48" actId="478"/>
          <ac:picMkLst>
            <pc:docMk/>
            <pc:sldMk cId="1250068747" sldId="351"/>
            <ac:picMk id="26" creationId="{8898FFE5-5A99-4407-CBCB-55C48357C65D}"/>
          </ac:picMkLst>
        </pc:picChg>
      </pc:sldChg>
      <pc:sldChg chg="modSp mod">
        <pc:chgData name="Magnolia Dovale Cabarcas" userId="4cb94d57-9ded-41ff-bf00-b2bd5bc3efaa" providerId="ADAL" clId="{8E619940-85B7-4034-80B3-B6802CF02176}" dt="2024-07-02T17:21:48.450" v="443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8E619940-85B7-4034-80B3-B6802CF02176}" dt="2024-07-02T17:02:31.432" v="135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8E619940-85B7-4034-80B3-B6802CF02176}" dt="2024-07-02T17:21:48.450" v="443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8E619940-85B7-4034-80B3-B6802CF02176}" dt="2024-07-02T17:01:21.512" v="134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8E619940-85B7-4034-80B3-B6802CF02176}" dt="2024-07-02T16:42:18.380" v="60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8E619940-85B7-4034-80B3-B6802CF02176}" dt="2024-07-02T16:42:34.485" v="66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8E619940-85B7-4034-80B3-B6802CF02176}" dt="2024-07-02T16:45:48.117" v="107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8E619940-85B7-4034-80B3-B6802CF02176}" dt="2024-07-02T16:47:16.659" v="108" actId="478"/>
          <ac:picMkLst>
            <pc:docMk/>
            <pc:sldMk cId="4256797451" sldId="353"/>
            <ac:picMk id="2" creationId="{C0E5E5C2-DDA4-6B2A-E92E-E389A1116485}"/>
          </ac:picMkLst>
        </pc:picChg>
        <pc:picChg chg="del">
          <ac:chgData name="Magnolia Dovale Cabarcas" userId="4cb94d57-9ded-41ff-bf00-b2bd5bc3efaa" providerId="ADAL" clId="{8E619940-85B7-4034-80B3-B6802CF02176}" dt="2024-07-02T16:48:36.676" v="116" actId="478"/>
          <ac:picMkLst>
            <pc:docMk/>
            <pc:sldMk cId="4256797451" sldId="353"/>
            <ac:picMk id="3" creationId="{C989814B-549F-F75C-DF02-81196B492F64}"/>
          </ac:picMkLst>
        </pc:picChg>
        <pc:picChg chg="add mod">
          <ac:chgData name="Magnolia Dovale Cabarcas" userId="4cb94d57-9ded-41ff-bf00-b2bd5bc3efaa" providerId="ADAL" clId="{8E619940-85B7-4034-80B3-B6802CF02176}" dt="2024-07-02T16:47:34.894" v="115" actId="14100"/>
          <ac:picMkLst>
            <pc:docMk/>
            <pc:sldMk cId="4256797451" sldId="353"/>
            <ac:picMk id="7" creationId="{51628ACF-FE25-5D02-5F61-399E27267DC9}"/>
          </ac:picMkLst>
        </pc:picChg>
        <pc:picChg chg="del">
          <ac:chgData name="Magnolia Dovale Cabarcas" userId="4cb94d57-9ded-41ff-bf00-b2bd5bc3efaa" providerId="ADAL" clId="{8E619940-85B7-4034-80B3-B6802CF02176}" dt="2024-07-02T17:01:00.815" v="127" actId="478"/>
          <ac:picMkLst>
            <pc:docMk/>
            <pc:sldMk cId="4256797451" sldId="353"/>
            <ac:picMk id="9" creationId="{97ED2143-D8D1-AB41-0540-54643C6FA429}"/>
          </ac:picMkLst>
        </pc:picChg>
        <pc:picChg chg="add del mod">
          <ac:chgData name="Magnolia Dovale Cabarcas" userId="4cb94d57-9ded-41ff-bf00-b2bd5bc3efaa" providerId="ADAL" clId="{8E619940-85B7-4034-80B3-B6802CF02176}" dt="2024-07-02T16:59:14.887" v="122" actId="478"/>
          <ac:picMkLst>
            <pc:docMk/>
            <pc:sldMk cId="4256797451" sldId="353"/>
            <ac:picMk id="11" creationId="{C3B1F823-ED19-8614-1B44-18D018AA40E7}"/>
          </ac:picMkLst>
        </pc:picChg>
        <pc:picChg chg="add mod">
          <ac:chgData name="Magnolia Dovale Cabarcas" userId="4cb94d57-9ded-41ff-bf00-b2bd5bc3efaa" providerId="ADAL" clId="{8E619940-85B7-4034-80B3-B6802CF02176}" dt="2024-07-02T16:59:29.716" v="126" actId="14100"/>
          <ac:picMkLst>
            <pc:docMk/>
            <pc:sldMk cId="4256797451" sldId="353"/>
            <ac:picMk id="12" creationId="{EA3099DF-B720-D880-BD1F-BD7F73CDFD24}"/>
          </ac:picMkLst>
        </pc:picChg>
        <pc:picChg chg="add mod">
          <ac:chgData name="Magnolia Dovale Cabarcas" userId="4cb94d57-9ded-41ff-bf00-b2bd5bc3efaa" providerId="ADAL" clId="{8E619940-85B7-4034-80B3-B6802CF02176}" dt="2024-07-02T17:01:21.512" v="134" actId="14100"/>
          <ac:picMkLst>
            <pc:docMk/>
            <pc:sldMk cId="4256797451" sldId="353"/>
            <ac:picMk id="13" creationId="{2A01531E-BA11-1CE8-BE2A-1717B9B561E9}"/>
          </ac:picMkLst>
        </pc:picChg>
      </pc:sldChg>
    </pc:docChg>
  </pc:docChgLst>
  <pc:docChgLst>
    <pc:chgData name="Magnolia Dovale Cabarcas" userId="4cb94d57-9ded-41ff-bf00-b2bd5bc3efaa" providerId="ADAL" clId="{31B2BD40-51D3-4369-8393-44F5464898EF}"/>
    <pc:docChg chg="custSel modSld">
      <pc:chgData name="Magnolia Dovale Cabarcas" userId="4cb94d57-9ded-41ff-bf00-b2bd5bc3efaa" providerId="ADAL" clId="{31B2BD40-51D3-4369-8393-44F5464898EF}" dt="2024-08-12T18:01:34.355" v="118" actId="20577"/>
      <pc:docMkLst>
        <pc:docMk/>
      </pc:docMkLst>
      <pc:sldChg chg="addSp delSp modSp mod">
        <pc:chgData name="Magnolia Dovale Cabarcas" userId="4cb94d57-9ded-41ff-bf00-b2bd5bc3efaa" providerId="ADAL" clId="{31B2BD40-51D3-4369-8393-44F5464898EF}" dt="2024-08-12T17:56:32.251" v="56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31B2BD40-51D3-4369-8393-44F5464898EF}" dt="2024-08-12T17:50:09.593" v="35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31B2BD40-51D3-4369-8393-44F5464898EF}" dt="2024-08-12T17:45:13.471" v="13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31B2BD40-51D3-4369-8393-44F5464898EF}" dt="2024-08-12T17:44:46.550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31B2BD40-51D3-4369-8393-44F5464898EF}" dt="2024-08-12T17:45:46.953" v="15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31B2BD40-51D3-4369-8393-44F5464898EF}" dt="2024-08-12T17:44:55.424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31B2BD40-51D3-4369-8393-44F5464898EF}" dt="2024-08-12T17:49:35.340" v="33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31B2BD40-51D3-4369-8393-44F5464898EF}" dt="2024-08-12T17:45:04.549" v="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31B2BD40-51D3-4369-8393-44F5464898EF}" dt="2024-08-12T17:45:51.332" v="17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31B2BD40-51D3-4369-8393-44F5464898EF}" dt="2024-08-12T17:48:24.278" v="18" actId="478"/>
          <ac:picMkLst>
            <pc:docMk/>
            <pc:sldMk cId="1250068747" sldId="351"/>
            <ac:picMk id="4" creationId="{66058DD6-FEBC-1FE1-DA69-D36B35E89991}"/>
          </ac:picMkLst>
        </pc:picChg>
        <pc:picChg chg="add mod">
          <ac:chgData name="Magnolia Dovale Cabarcas" userId="4cb94d57-9ded-41ff-bf00-b2bd5bc3efaa" providerId="ADAL" clId="{31B2BD40-51D3-4369-8393-44F5464898EF}" dt="2024-08-12T17:48:45.612" v="25" actId="1076"/>
          <ac:picMkLst>
            <pc:docMk/>
            <pc:sldMk cId="1250068747" sldId="351"/>
            <ac:picMk id="14" creationId="{5864B3FA-CC49-1241-82A1-0EBFB1CA1E7D}"/>
          </ac:picMkLst>
        </pc:picChg>
        <pc:picChg chg="del">
          <ac:chgData name="Magnolia Dovale Cabarcas" userId="4cb94d57-9ded-41ff-bf00-b2bd5bc3efaa" providerId="ADAL" clId="{31B2BD40-51D3-4369-8393-44F5464898EF}" dt="2024-08-12T17:48:49.043" v="26" actId="478"/>
          <ac:picMkLst>
            <pc:docMk/>
            <pc:sldMk cId="1250068747" sldId="351"/>
            <ac:picMk id="19" creationId="{D4A1C103-ACF5-5D9B-2B2F-07AFED508900}"/>
          </ac:picMkLst>
        </pc:picChg>
        <pc:picChg chg="add mod">
          <ac:chgData name="Magnolia Dovale Cabarcas" userId="4cb94d57-9ded-41ff-bf00-b2bd5bc3efaa" providerId="ADAL" clId="{31B2BD40-51D3-4369-8393-44F5464898EF}" dt="2024-08-12T17:49:22.797" v="31" actId="1076"/>
          <ac:picMkLst>
            <pc:docMk/>
            <pc:sldMk cId="1250068747" sldId="351"/>
            <ac:picMk id="20" creationId="{ADD1B427-B088-E8B1-32C9-0787CA8D0EDB}"/>
          </ac:picMkLst>
        </pc:picChg>
        <pc:picChg chg="del">
          <ac:chgData name="Magnolia Dovale Cabarcas" userId="4cb94d57-9ded-41ff-bf00-b2bd5bc3efaa" providerId="ADAL" clId="{31B2BD40-51D3-4369-8393-44F5464898EF}" dt="2024-08-12T17:52:52.418" v="36" actId="478"/>
          <ac:picMkLst>
            <pc:docMk/>
            <pc:sldMk cId="1250068747" sldId="351"/>
            <ac:picMk id="21" creationId="{A867B42A-5CEA-D82D-9776-74433A62134F}"/>
          </ac:picMkLst>
        </pc:picChg>
        <pc:picChg chg="del">
          <ac:chgData name="Magnolia Dovale Cabarcas" userId="4cb94d57-9ded-41ff-bf00-b2bd5bc3efaa" providerId="ADAL" clId="{31B2BD40-51D3-4369-8393-44F5464898EF}" dt="2024-08-12T17:55:19.621" v="42" actId="478"/>
          <ac:picMkLst>
            <pc:docMk/>
            <pc:sldMk cId="1250068747" sldId="351"/>
            <ac:picMk id="22" creationId="{13784FDB-D0EA-DF05-01EF-ED8F4F000DF2}"/>
          </ac:picMkLst>
        </pc:picChg>
        <pc:picChg chg="del">
          <ac:chgData name="Magnolia Dovale Cabarcas" userId="4cb94d57-9ded-41ff-bf00-b2bd5bc3efaa" providerId="ADAL" clId="{31B2BD40-51D3-4369-8393-44F5464898EF}" dt="2024-08-12T17:56:07.501" v="49" actId="478"/>
          <ac:picMkLst>
            <pc:docMk/>
            <pc:sldMk cId="1250068747" sldId="351"/>
            <ac:picMk id="23" creationId="{ACF46631-4F5C-BAC7-4A1C-B4DC8F62747D}"/>
          </ac:picMkLst>
        </pc:picChg>
        <pc:picChg chg="add mod">
          <ac:chgData name="Magnolia Dovale Cabarcas" userId="4cb94d57-9ded-41ff-bf00-b2bd5bc3efaa" providerId="ADAL" clId="{31B2BD40-51D3-4369-8393-44F5464898EF}" dt="2024-08-12T17:53:08.787" v="41" actId="14100"/>
          <ac:picMkLst>
            <pc:docMk/>
            <pc:sldMk cId="1250068747" sldId="351"/>
            <ac:picMk id="24" creationId="{8EA9EB63-8DF9-1626-C6EB-A2E9F27A06E3}"/>
          </ac:picMkLst>
        </pc:picChg>
        <pc:picChg chg="add mod">
          <ac:chgData name="Magnolia Dovale Cabarcas" userId="4cb94d57-9ded-41ff-bf00-b2bd5bc3efaa" providerId="ADAL" clId="{31B2BD40-51D3-4369-8393-44F5464898EF}" dt="2024-08-12T17:55:37.313" v="48" actId="1076"/>
          <ac:picMkLst>
            <pc:docMk/>
            <pc:sldMk cId="1250068747" sldId="351"/>
            <ac:picMk id="25" creationId="{D3340D7E-8ED0-61EF-5A47-D7E2D3679CD8}"/>
          </ac:picMkLst>
        </pc:picChg>
        <pc:picChg chg="add mod">
          <ac:chgData name="Magnolia Dovale Cabarcas" userId="4cb94d57-9ded-41ff-bf00-b2bd5bc3efaa" providerId="ADAL" clId="{31B2BD40-51D3-4369-8393-44F5464898EF}" dt="2024-08-12T17:56:32.251" v="56" actId="14100"/>
          <ac:picMkLst>
            <pc:docMk/>
            <pc:sldMk cId="1250068747" sldId="351"/>
            <ac:picMk id="26" creationId="{0CDF6BD3-5FAC-90F8-CA90-B5CD7F8ED3D6}"/>
          </ac:picMkLst>
        </pc:picChg>
      </pc:sldChg>
      <pc:sldChg chg="modSp mod">
        <pc:chgData name="Magnolia Dovale Cabarcas" userId="4cb94d57-9ded-41ff-bf00-b2bd5bc3efaa" providerId="ADAL" clId="{31B2BD40-51D3-4369-8393-44F5464898EF}" dt="2024-08-12T18:01:34.355" v="118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31B2BD40-51D3-4369-8393-44F5464898EF}" dt="2024-08-12T18:01:34.355" v="118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31B2BD40-51D3-4369-8393-44F5464898EF}" dt="2024-08-12T18:00:35.843" v="76" actId="1036"/>
        <pc:sldMkLst>
          <pc:docMk/>
          <pc:sldMk cId="4256797451" sldId="353"/>
        </pc:sldMkLst>
        <pc:picChg chg="add mod">
          <ac:chgData name="Magnolia Dovale Cabarcas" userId="4cb94d57-9ded-41ff-bf00-b2bd5bc3efaa" providerId="ADAL" clId="{31B2BD40-51D3-4369-8393-44F5464898EF}" dt="2024-08-12T17:57:43.818" v="63" actId="14100"/>
          <ac:picMkLst>
            <pc:docMk/>
            <pc:sldMk cId="4256797451" sldId="353"/>
            <ac:picMk id="2" creationId="{EA8DD8D0-9542-1E8E-AAF5-603E9E327A51}"/>
          </ac:picMkLst>
        </pc:picChg>
        <pc:picChg chg="add mod">
          <ac:chgData name="Magnolia Dovale Cabarcas" userId="4cb94d57-9ded-41ff-bf00-b2bd5bc3efaa" providerId="ADAL" clId="{31B2BD40-51D3-4369-8393-44F5464898EF}" dt="2024-08-12T17:59:10.469" v="70" actId="14100"/>
          <ac:picMkLst>
            <pc:docMk/>
            <pc:sldMk cId="4256797451" sldId="353"/>
            <ac:picMk id="3" creationId="{A4CE397F-2E43-7AC3-921D-C2ED1CCA05E0}"/>
          </ac:picMkLst>
        </pc:picChg>
        <pc:picChg chg="del">
          <ac:chgData name="Magnolia Dovale Cabarcas" userId="4cb94d57-9ded-41ff-bf00-b2bd5bc3efaa" providerId="ADAL" clId="{31B2BD40-51D3-4369-8393-44F5464898EF}" dt="2024-08-12T17:57:22.391" v="57" actId="478"/>
          <ac:picMkLst>
            <pc:docMk/>
            <pc:sldMk cId="4256797451" sldId="353"/>
            <ac:picMk id="7" creationId="{A24AB69F-08B4-E3CF-422E-0483CAB4E112}"/>
          </ac:picMkLst>
        </pc:picChg>
        <pc:picChg chg="add mod">
          <ac:chgData name="Magnolia Dovale Cabarcas" userId="4cb94d57-9ded-41ff-bf00-b2bd5bc3efaa" providerId="ADAL" clId="{31B2BD40-51D3-4369-8393-44F5464898EF}" dt="2024-08-12T18:00:35.843" v="76" actId="1036"/>
          <ac:picMkLst>
            <pc:docMk/>
            <pc:sldMk cId="4256797451" sldId="353"/>
            <ac:picMk id="9" creationId="{7F0B5886-9390-CCEA-10AA-7553E1211629}"/>
          </ac:picMkLst>
        </pc:picChg>
        <pc:picChg chg="del">
          <ac:chgData name="Magnolia Dovale Cabarcas" userId="4cb94d57-9ded-41ff-bf00-b2bd5bc3efaa" providerId="ADAL" clId="{31B2BD40-51D3-4369-8393-44F5464898EF}" dt="2024-08-12T17:58:45.754" v="64" actId="478"/>
          <ac:picMkLst>
            <pc:docMk/>
            <pc:sldMk cId="4256797451" sldId="353"/>
            <ac:picMk id="11" creationId="{4072334C-0A9A-5917-BDC9-07F79115A954}"/>
          </ac:picMkLst>
        </pc:picChg>
        <pc:picChg chg="del">
          <ac:chgData name="Magnolia Dovale Cabarcas" userId="4cb94d57-9ded-41ff-bf00-b2bd5bc3efaa" providerId="ADAL" clId="{31B2BD40-51D3-4369-8393-44F5464898EF}" dt="2024-08-12T18:00:03.085" v="71" actId="478"/>
          <ac:picMkLst>
            <pc:docMk/>
            <pc:sldMk cId="4256797451" sldId="353"/>
            <ac:picMk id="12" creationId="{001F383F-1836-B32B-BD6B-B05F8C702F4E}"/>
          </ac:picMkLst>
        </pc:picChg>
      </pc:sldChg>
    </pc:docChg>
  </pc:docChgLst>
  <pc:docChgLst>
    <pc:chgData name="Magnolia Dovale Cabarcas" userId="4cb94d57-9ded-41ff-bf00-b2bd5bc3efaa" providerId="ADAL" clId="{73FEF011-AF1D-48CB-9129-AD9FF573738D}"/>
    <pc:docChg chg="undo custSel modSld">
      <pc:chgData name="Magnolia Dovale Cabarcas" userId="4cb94d57-9ded-41ff-bf00-b2bd5bc3efaa" providerId="ADAL" clId="{73FEF011-AF1D-48CB-9129-AD9FF573738D}" dt="2024-08-21T20:30:24.128" v="139" actId="20577"/>
      <pc:docMkLst>
        <pc:docMk/>
      </pc:docMkLst>
      <pc:sldChg chg="addSp delSp modSp mod">
        <pc:chgData name="Magnolia Dovale Cabarcas" userId="4cb94d57-9ded-41ff-bf00-b2bd5bc3efaa" providerId="ADAL" clId="{73FEF011-AF1D-48CB-9129-AD9FF573738D}" dt="2024-08-21T16:20:37.304" v="102" actId="1076"/>
        <pc:sldMkLst>
          <pc:docMk/>
          <pc:sldMk cId="4256797451" sldId="353"/>
        </pc:sldMkLst>
        <pc:spChg chg="mod">
          <ac:chgData name="Magnolia Dovale Cabarcas" userId="4cb94d57-9ded-41ff-bf00-b2bd5bc3efaa" providerId="ADAL" clId="{73FEF011-AF1D-48CB-9129-AD9FF573738D}" dt="2024-08-21T16:16:33.879" v="75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73FEF011-AF1D-48CB-9129-AD9FF573738D}" dt="2024-08-21T16:16:44.753" v="79" actId="20577"/>
          <ac:spMkLst>
            <pc:docMk/>
            <pc:sldMk cId="4256797451" sldId="353"/>
            <ac:spMk id="18" creationId="{E4A22CE5-C717-4D7D-264F-5AEDBFC33720}"/>
          </ac:spMkLst>
        </pc:spChg>
        <pc:picChg chg="del">
          <ac:chgData name="Magnolia Dovale Cabarcas" userId="4cb94d57-9ded-41ff-bf00-b2bd5bc3efaa" providerId="ADAL" clId="{73FEF011-AF1D-48CB-9129-AD9FF573738D}" dt="2024-08-21T16:17:25.379" v="80" actId="478"/>
          <ac:picMkLst>
            <pc:docMk/>
            <pc:sldMk cId="4256797451" sldId="353"/>
            <ac:picMk id="2" creationId="{EA8DD8D0-9542-1E8E-AAF5-603E9E327A51}"/>
          </ac:picMkLst>
        </pc:picChg>
        <pc:picChg chg="del">
          <ac:chgData name="Magnolia Dovale Cabarcas" userId="4cb94d57-9ded-41ff-bf00-b2bd5bc3efaa" providerId="ADAL" clId="{73FEF011-AF1D-48CB-9129-AD9FF573738D}" dt="2024-08-21T16:19:15.348" v="88" actId="478"/>
          <ac:picMkLst>
            <pc:docMk/>
            <pc:sldMk cId="4256797451" sldId="353"/>
            <ac:picMk id="3" creationId="{A4CE397F-2E43-7AC3-921D-C2ED1CCA05E0}"/>
          </ac:picMkLst>
        </pc:picChg>
        <pc:picChg chg="add mod">
          <ac:chgData name="Magnolia Dovale Cabarcas" userId="4cb94d57-9ded-41ff-bf00-b2bd5bc3efaa" providerId="ADAL" clId="{73FEF011-AF1D-48CB-9129-AD9FF573738D}" dt="2024-08-21T16:17:47.909" v="87" actId="14100"/>
          <ac:picMkLst>
            <pc:docMk/>
            <pc:sldMk cId="4256797451" sldId="353"/>
            <ac:picMk id="7" creationId="{DB0658B2-DA1C-6F0D-B88F-02403718B063}"/>
          </ac:picMkLst>
        </pc:picChg>
        <pc:picChg chg="del">
          <ac:chgData name="Magnolia Dovale Cabarcas" userId="4cb94d57-9ded-41ff-bf00-b2bd5bc3efaa" providerId="ADAL" clId="{73FEF011-AF1D-48CB-9129-AD9FF573738D}" dt="2024-08-21T16:20:15.743" v="95" actId="478"/>
          <ac:picMkLst>
            <pc:docMk/>
            <pc:sldMk cId="4256797451" sldId="353"/>
            <ac:picMk id="9" creationId="{7F0B5886-9390-CCEA-10AA-7553E1211629}"/>
          </ac:picMkLst>
        </pc:picChg>
        <pc:picChg chg="add mod">
          <ac:chgData name="Magnolia Dovale Cabarcas" userId="4cb94d57-9ded-41ff-bf00-b2bd5bc3efaa" providerId="ADAL" clId="{73FEF011-AF1D-48CB-9129-AD9FF573738D}" dt="2024-08-21T16:19:34.034" v="94" actId="14100"/>
          <ac:picMkLst>
            <pc:docMk/>
            <pc:sldMk cId="4256797451" sldId="353"/>
            <ac:picMk id="11" creationId="{1E398ADA-B590-3C7A-CECD-3C1DB13F590E}"/>
          </ac:picMkLst>
        </pc:picChg>
        <pc:picChg chg="add mod">
          <ac:chgData name="Magnolia Dovale Cabarcas" userId="4cb94d57-9ded-41ff-bf00-b2bd5bc3efaa" providerId="ADAL" clId="{73FEF011-AF1D-48CB-9129-AD9FF573738D}" dt="2024-08-21T16:20:37.304" v="102" actId="1076"/>
          <ac:picMkLst>
            <pc:docMk/>
            <pc:sldMk cId="4256797451" sldId="353"/>
            <ac:picMk id="12" creationId="{87A43242-E004-10BC-4061-DA15B4C4F4C5}"/>
          </ac:picMkLst>
        </pc:picChg>
      </pc:sldChg>
    </pc:docChg>
  </pc:docChgLst>
  <pc:docChgLst>
    <pc:chgData name="Magnolia Dovale Cabarcas" userId="4cb94d57-9ded-41ff-bf00-b2bd5bc3efaa" providerId="ADAL" clId="{DF5562AD-254D-44F4-AE95-7FAAC4F796C0}"/>
    <pc:docChg chg="custSel modSld">
      <pc:chgData name="Magnolia Dovale Cabarcas" userId="4cb94d57-9ded-41ff-bf00-b2bd5bc3efaa" providerId="ADAL" clId="{DF5562AD-254D-44F4-AE95-7FAAC4F796C0}" dt="2024-08-26T17:34:25.371" v="21" actId="20577"/>
      <pc:docMkLst>
        <pc:docMk/>
      </pc:docMkLst>
      <pc:sldChg chg="addSp delSp modSp mod">
        <pc:chgData name="Magnolia Dovale Cabarcas" userId="4cb94d57-9ded-41ff-bf00-b2bd5bc3efaa" providerId="ADAL" clId="{DF5562AD-254D-44F4-AE95-7FAAC4F796C0}" dt="2024-08-26T17:33:56.930" v="19" actId="1076"/>
        <pc:sldMkLst>
          <pc:docMk/>
          <pc:sldMk cId="1250068747" sldId="351"/>
        </pc:sldMkLst>
        <pc:spChg chg="mod">
          <ac:chgData name="Magnolia Dovale Cabarcas" userId="4cb94d57-9ded-41ff-bf00-b2bd5bc3efaa" providerId="ADAL" clId="{DF5562AD-254D-44F4-AE95-7FAAC4F796C0}" dt="2024-08-26T17:31:18.583" v="11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DF5562AD-254D-44F4-AE95-7FAAC4F796C0}" dt="2024-08-26T17:33:29.978" v="14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DF5562AD-254D-44F4-AE95-7FAAC4F796C0}" dt="2024-08-26T17:31:02.727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DF5562AD-254D-44F4-AE95-7FAAC4F796C0}" dt="2024-08-26T17:31:09.566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DF5562AD-254D-44F4-AE95-7FAAC4F796C0}" dt="2024-08-26T17:31:12.719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DF5562AD-254D-44F4-AE95-7FAAC4F796C0}" dt="2024-08-26T17:31:15.683" v="9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DF5562AD-254D-44F4-AE95-7FAAC4F796C0}" dt="2024-08-26T17:31:06.197" v="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DF5562AD-254D-44F4-AE95-7FAAC4F796C0}" dt="2024-08-26T17:33:56.930" v="19" actId="1076"/>
          <ac:picMkLst>
            <pc:docMk/>
            <pc:sldMk cId="1250068747" sldId="351"/>
            <ac:picMk id="4" creationId="{97470666-AC73-85D5-AD16-002B18C892F7}"/>
          </ac:picMkLst>
        </pc:picChg>
        <pc:picChg chg="del">
          <ac:chgData name="Magnolia Dovale Cabarcas" userId="4cb94d57-9ded-41ff-bf00-b2bd5bc3efaa" providerId="ADAL" clId="{DF5562AD-254D-44F4-AE95-7FAAC4F796C0}" dt="2024-08-26T17:32:23.423" v="12" actId="478"/>
          <ac:picMkLst>
            <pc:docMk/>
            <pc:sldMk cId="1250068747" sldId="351"/>
            <ac:picMk id="27" creationId="{178C554C-77B9-8796-5DA7-BF200FF53B69}"/>
          </ac:picMkLst>
        </pc:picChg>
      </pc:sldChg>
      <pc:sldChg chg="modSp mod">
        <pc:chgData name="Magnolia Dovale Cabarcas" userId="4cb94d57-9ded-41ff-bf00-b2bd5bc3efaa" providerId="ADAL" clId="{DF5562AD-254D-44F4-AE95-7FAAC4F796C0}" dt="2024-08-26T17:34:25.371" v="21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DF5562AD-254D-44F4-AE95-7FAAC4F796C0}" dt="2024-08-26T17:34:25.371" v="21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9DC168E4-8423-429F-9499-C8BE2E90FF8F}"/>
    <pc:docChg chg="custSel modSld">
      <pc:chgData name="Magnolia Dovale Cabarcas" userId="4cb94d57-9ded-41ff-bf00-b2bd5bc3efaa" providerId="ADAL" clId="{9DC168E4-8423-429F-9499-C8BE2E90FF8F}" dt="2024-07-31T19:45:33.411" v="28" actId="20577"/>
      <pc:docMkLst>
        <pc:docMk/>
      </pc:docMkLst>
      <pc:sldChg chg="addSp delSp modSp mod">
        <pc:chgData name="Magnolia Dovale Cabarcas" userId="4cb94d57-9ded-41ff-bf00-b2bd5bc3efaa" providerId="ADAL" clId="{9DC168E4-8423-429F-9499-C8BE2E90FF8F}" dt="2024-07-31T19:45:05.601" v="26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9DC168E4-8423-429F-9499-C8BE2E90FF8F}" dt="2024-07-31T19:41:55.244" v="11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9DC168E4-8423-429F-9499-C8BE2E90FF8F}" dt="2024-07-31T19:44:35.907" v="19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9DC168E4-8423-429F-9499-C8BE2E90FF8F}" dt="2024-07-31T19:41:37.402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9DC168E4-8423-429F-9499-C8BE2E90FF8F}" dt="2024-07-31T19:41:45.089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9DC168E4-8423-429F-9499-C8BE2E90FF8F}" dt="2024-07-31T19:41:48.542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9DC168E4-8423-429F-9499-C8BE2E90FF8F}" dt="2024-07-31T19:45:05.601" v="26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9DC168E4-8423-429F-9499-C8BE2E90FF8F}" dt="2024-07-31T19:41:40.667" v="3" actId="20577"/>
          <ac:spMkLst>
            <pc:docMk/>
            <pc:sldMk cId="1250068747" sldId="351"/>
            <ac:spMk id="46" creationId="{A12551D6-DD00-3EE8-E702-CAE036800CB9}"/>
          </ac:spMkLst>
        </pc:spChg>
        <pc:picChg chg="del">
          <ac:chgData name="Magnolia Dovale Cabarcas" userId="4cb94d57-9ded-41ff-bf00-b2bd5bc3efaa" providerId="ADAL" clId="{9DC168E4-8423-429F-9499-C8BE2E90FF8F}" dt="2024-07-31T19:44:20.753" v="12" actId="478"/>
          <ac:picMkLst>
            <pc:docMk/>
            <pc:sldMk cId="1250068747" sldId="351"/>
            <ac:picMk id="4" creationId="{CAED220E-C212-BE7B-5721-2620E427CFFA}"/>
          </ac:picMkLst>
        </pc:picChg>
        <pc:picChg chg="add mod">
          <ac:chgData name="Magnolia Dovale Cabarcas" userId="4cb94d57-9ded-41ff-bf00-b2bd5bc3efaa" providerId="ADAL" clId="{9DC168E4-8423-429F-9499-C8BE2E90FF8F}" dt="2024-07-31T19:44:29.376" v="17" actId="1076"/>
          <ac:picMkLst>
            <pc:docMk/>
            <pc:sldMk cId="1250068747" sldId="351"/>
            <ac:picMk id="14" creationId="{8ED45DF7-97E2-FA40-11D6-E5FD353619FD}"/>
          </ac:picMkLst>
        </pc:picChg>
        <pc:picChg chg="del">
          <ac:chgData name="Magnolia Dovale Cabarcas" userId="4cb94d57-9ded-41ff-bf00-b2bd5bc3efaa" providerId="ADAL" clId="{9DC168E4-8423-429F-9499-C8BE2E90FF8F}" dt="2024-07-31T19:44:39.985" v="20" actId="478"/>
          <ac:picMkLst>
            <pc:docMk/>
            <pc:sldMk cId="1250068747" sldId="351"/>
            <ac:picMk id="19" creationId="{B639FCC2-2432-68CE-B3C7-BE8EDDB6928B}"/>
          </ac:picMkLst>
        </pc:picChg>
        <pc:picChg chg="add mod">
          <ac:chgData name="Magnolia Dovale Cabarcas" userId="4cb94d57-9ded-41ff-bf00-b2bd5bc3efaa" providerId="ADAL" clId="{9DC168E4-8423-429F-9499-C8BE2E90FF8F}" dt="2024-07-31T19:44:57.648" v="24" actId="1076"/>
          <ac:picMkLst>
            <pc:docMk/>
            <pc:sldMk cId="1250068747" sldId="351"/>
            <ac:picMk id="20" creationId="{261AB1C2-2626-F493-FA9B-D088D94E1624}"/>
          </ac:picMkLst>
        </pc:picChg>
      </pc:sldChg>
      <pc:sldChg chg="modSp mod">
        <pc:chgData name="Magnolia Dovale Cabarcas" userId="4cb94d57-9ded-41ff-bf00-b2bd5bc3efaa" providerId="ADAL" clId="{9DC168E4-8423-429F-9499-C8BE2E90FF8F}" dt="2024-07-31T19:45:33.411" v="28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9DC168E4-8423-429F-9499-C8BE2E90FF8F}" dt="2024-07-31T19:45:33.411" v="28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545CC89A-D1A4-410F-A29C-6E0EF6878748}"/>
    <pc:docChg chg="custSel modSld">
      <pc:chgData name="Magnolia Dovale Cabarcas" userId="4cb94d57-9ded-41ff-bf00-b2bd5bc3efaa" providerId="ADAL" clId="{545CC89A-D1A4-410F-A29C-6E0EF6878748}" dt="2024-09-26T19:28:16.725" v="28" actId="20577"/>
      <pc:docMkLst>
        <pc:docMk/>
      </pc:docMkLst>
      <pc:sldChg chg="addSp delSp modSp mod">
        <pc:chgData name="Magnolia Dovale Cabarcas" userId="4cb94d57-9ded-41ff-bf00-b2bd5bc3efaa" providerId="ADAL" clId="{545CC89A-D1A4-410F-A29C-6E0EF6878748}" dt="2024-09-26T19:28:16.725" v="28" actId="20577"/>
        <pc:sldMkLst>
          <pc:docMk/>
          <pc:sldMk cId="1250068747" sldId="351"/>
        </pc:sldMkLst>
        <pc:spChg chg="mod">
          <ac:chgData name="Magnolia Dovale Cabarcas" userId="4cb94d57-9ded-41ff-bf00-b2bd5bc3efaa" providerId="ADAL" clId="{545CC89A-D1A4-410F-A29C-6E0EF6878748}" dt="2024-09-26T19:08:18.655" v="11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545CC89A-D1A4-410F-A29C-6E0EF6878748}" dt="2024-09-26T19:15:28.382" v="24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545CC89A-D1A4-410F-A29C-6E0EF6878748}" dt="2024-09-26T19:07:03.347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545CC89A-D1A4-410F-A29C-6E0EF6878748}" dt="2024-09-26T19:07:12.143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545CC89A-D1A4-410F-A29C-6E0EF6878748}" dt="2024-09-26T19:08:09.109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545CC89A-D1A4-410F-A29C-6E0EF6878748}" dt="2024-09-26T19:28:16.725" v="28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545CC89A-D1A4-410F-A29C-6E0EF6878748}" dt="2024-09-26T19:07:08.284" v="3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545CC89A-D1A4-410F-A29C-6E0EF6878748}" dt="2024-09-26T19:15:01.277" v="17" actId="1076"/>
          <ac:picMkLst>
            <pc:docMk/>
            <pc:sldMk cId="1250068747" sldId="351"/>
            <ac:picMk id="4" creationId="{DC2219AE-91E0-FF78-0536-23C0D8077800}"/>
          </ac:picMkLst>
        </pc:picChg>
        <pc:picChg chg="add mod">
          <ac:chgData name="Magnolia Dovale Cabarcas" userId="4cb94d57-9ded-41ff-bf00-b2bd5bc3efaa" providerId="ADAL" clId="{545CC89A-D1A4-410F-A29C-6E0EF6878748}" dt="2024-09-26T19:15:25.195" v="22" actId="1076"/>
          <ac:picMkLst>
            <pc:docMk/>
            <pc:sldMk cId="1250068747" sldId="351"/>
            <ac:picMk id="14" creationId="{93FE67F1-AE04-FA29-3D91-301F79C11CA5}"/>
          </ac:picMkLst>
        </pc:picChg>
        <pc:picChg chg="del">
          <ac:chgData name="Magnolia Dovale Cabarcas" userId="4cb94d57-9ded-41ff-bf00-b2bd5bc3efaa" providerId="ADAL" clId="{545CC89A-D1A4-410F-A29C-6E0EF6878748}" dt="2024-09-26T19:14:48.887" v="12" actId="478"/>
          <ac:picMkLst>
            <pc:docMk/>
            <pc:sldMk cId="1250068747" sldId="351"/>
            <ac:picMk id="19" creationId="{3B763EFB-DDD3-98EB-54C2-FD4EE4C5766F}"/>
          </ac:picMkLst>
        </pc:picChg>
        <pc:picChg chg="del">
          <ac:chgData name="Magnolia Dovale Cabarcas" userId="4cb94d57-9ded-41ff-bf00-b2bd5bc3efaa" providerId="ADAL" clId="{545CC89A-D1A4-410F-A29C-6E0EF6878748}" dt="2024-09-26T19:15:16.945" v="18" actId="478"/>
          <ac:picMkLst>
            <pc:docMk/>
            <pc:sldMk cId="1250068747" sldId="351"/>
            <ac:picMk id="20" creationId="{B20364E7-D533-A4D6-6CAA-9F41B26079E5}"/>
          </ac:picMkLst>
        </pc:picChg>
      </pc:sldChg>
      <pc:sldChg chg="modSp mod">
        <pc:chgData name="Magnolia Dovale Cabarcas" userId="4cb94d57-9ded-41ff-bf00-b2bd5bc3efaa" providerId="ADAL" clId="{545CC89A-D1A4-410F-A29C-6E0EF6878748}" dt="2024-09-26T19:16:11.582" v="26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545CC89A-D1A4-410F-A29C-6E0EF6878748}" dt="2024-09-26T19:16:11.582" v="26" actId="20577"/>
          <ac:spMkLst>
            <pc:docMk/>
            <pc:sldMk cId="2908596167" sldId="352"/>
            <ac:spMk id="9" creationId="{55DEB6F5-6A2F-1999-9597-42B94DE57441}"/>
          </ac:spMkLst>
        </pc:spChg>
      </pc:sldChg>
    </pc:docChg>
  </pc:docChgLst>
  <pc:docChgLst>
    <pc:chgData name="Magnolia Dovale Cabarcas" userId="4cb94d57-9ded-41ff-bf00-b2bd5bc3efaa" providerId="ADAL" clId="{10A48F67-BB77-490F-AD4F-9CC37261D707}"/>
    <pc:docChg chg="custSel modSld">
      <pc:chgData name="Magnolia Dovale Cabarcas" userId="4cb94d57-9ded-41ff-bf00-b2bd5bc3efaa" providerId="ADAL" clId="{10A48F67-BB77-490F-AD4F-9CC37261D707}" dt="2024-09-30T17:20:52.933" v="33" actId="20577"/>
      <pc:docMkLst>
        <pc:docMk/>
      </pc:docMkLst>
    </pc:docChg>
  </pc:docChgLst>
  <pc:docChgLst>
    <pc:chgData name="Magnolia Dovale Cabarcas" userId="4cb94d57-9ded-41ff-bf00-b2bd5bc3efaa" providerId="ADAL" clId="{61892CE9-2F40-4F08-9792-98E22D6EB258}"/>
    <pc:docChg chg="custSel modSld">
      <pc:chgData name="Magnolia Dovale Cabarcas" userId="4cb94d57-9ded-41ff-bf00-b2bd5bc3efaa" providerId="ADAL" clId="{61892CE9-2F40-4F08-9792-98E22D6EB258}" dt="2024-10-17T16:33:42.158" v="51" actId="20577"/>
      <pc:docMkLst>
        <pc:docMk/>
      </pc:docMkLst>
    </pc:docChg>
  </pc:docChgLst>
  <pc:docChgLst>
    <pc:chgData name="Magnolia Dovale Cabarcas" userId="4cb94d57-9ded-41ff-bf00-b2bd5bc3efaa" providerId="ADAL" clId="{4EF2D837-17C4-4F01-A0D8-BF21052EE7C4}"/>
    <pc:docChg chg="custSel modSld">
      <pc:chgData name="Magnolia Dovale Cabarcas" userId="4cb94d57-9ded-41ff-bf00-b2bd5bc3efaa" providerId="ADAL" clId="{4EF2D837-17C4-4F01-A0D8-BF21052EE7C4}" dt="2024-07-23T20:44:49.470" v="113" actId="20577"/>
      <pc:docMkLst>
        <pc:docMk/>
      </pc:docMkLst>
      <pc:sldChg chg="addSp delSp modSp mod">
        <pc:chgData name="Magnolia Dovale Cabarcas" userId="4cb94d57-9ded-41ff-bf00-b2bd5bc3efaa" providerId="ADAL" clId="{4EF2D837-17C4-4F01-A0D8-BF21052EE7C4}" dt="2024-07-23T20:37:41.158" v="89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4EF2D837-17C4-4F01-A0D8-BF21052EE7C4}" dt="2024-07-23T20:32:38.505" v="58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4EF2D837-17C4-4F01-A0D8-BF21052EE7C4}" dt="2024-07-23T20:33:03.848" v="62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4EF2D837-17C4-4F01-A0D8-BF21052EE7C4}" dt="2024-07-23T20:33:27.323" v="66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4EF2D837-17C4-4F01-A0D8-BF21052EE7C4}" dt="2024-07-23T20:34:17.255" v="73" actId="14100"/>
          <ac:picMkLst>
            <pc:docMk/>
            <pc:sldMk cId="4256797451" sldId="353"/>
            <ac:picMk id="2" creationId="{48B91471-BD9C-1C8F-0172-80D8B2EF0A15}"/>
          </ac:picMkLst>
        </pc:picChg>
        <pc:picChg chg="add mod">
          <ac:chgData name="Magnolia Dovale Cabarcas" userId="4cb94d57-9ded-41ff-bf00-b2bd5bc3efaa" providerId="ADAL" clId="{4EF2D837-17C4-4F01-A0D8-BF21052EE7C4}" dt="2024-07-23T20:35:10.604" v="79" actId="14100"/>
          <ac:picMkLst>
            <pc:docMk/>
            <pc:sldMk cId="4256797451" sldId="353"/>
            <ac:picMk id="3" creationId="{8CCFD92B-D4AB-0B73-9E7F-6CD65B0DD483}"/>
          </ac:picMkLst>
        </pc:picChg>
        <pc:picChg chg="del">
          <ac:chgData name="Magnolia Dovale Cabarcas" userId="4cb94d57-9ded-41ff-bf00-b2bd5bc3efaa" providerId="ADAL" clId="{4EF2D837-17C4-4F01-A0D8-BF21052EE7C4}" dt="2024-07-23T20:34:01.741" v="67" actId="478"/>
          <ac:picMkLst>
            <pc:docMk/>
            <pc:sldMk cId="4256797451" sldId="353"/>
            <ac:picMk id="7" creationId="{A2CCB69A-86D9-2D55-A306-5E7BE1D102E7}"/>
          </ac:picMkLst>
        </pc:picChg>
        <pc:picChg chg="add mod">
          <ac:chgData name="Magnolia Dovale Cabarcas" userId="4cb94d57-9ded-41ff-bf00-b2bd5bc3efaa" providerId="ADAL" clId="{4EF2D837-17C4-4F01-A0D8-BF21052EE7C4}" dt="2024-07-23T20:37:41.158" v="89" actId="14100"/>
          <ac:picMkLst>
            <pc:docMk/>
            <pc:sldMk cId="4256797451" sldId="353"/>
            <ac:picMk id="9" creationId="{4812F147-6618-AD1E-9922-0A6759BD1304}"/>
          </ac:picMkLst>
        </pc:picChg>
        <pc:picChg chg="del">
          <ac:chgData name="Magnolia Dovale Cabarcas" userId="4cb94d57-9ded-41ff-bf00-b2bd5bc3efaa" providerId="ADAL" clId="{4EF2D837-17C4-4F01-A0D8-BF21052EE7C4}" dt="2024-07-23T20:34:55.441" v="74" actId="478"/>
          <ac:picMkLst>
            <pc:docMk/>
            <pc:sldMk cId="4256797451" sldId="353"/>
            <ac:picMk id="11" creationId="{EE9613FF-418A-5E93-B105-00026F9DB1DB}"/>
          </ac:picMkLst>
        </pc:picChg>
        <pc:picChg chg="del">
          <ac:chgData name="Magnolia Dovale Cabarcas" userId="4cb94d57-9ded-41ff-bf00-b2bd5bc3efaa" providerId="ADAL" clId="{4EF2D837-17C4-4F01-A0D8-BF21052EE7C4}" dt="2024-07-23T20:37:12.864" v="80" actId="478"/>
          <ac:picMkLst>
            <pc:docMk/>
            <pc:sldMk cId="4256797451" sldId="353"/>
            <ac:picMk id="12" creationId="{6F5CF465-B8D1-1246-7849-310B7C141C17}"/>
          </ac:picMkLst>
        </pc:picChg>
      </pc:sldChg>
    </pc:docChg>
  </pc:docChgLst>
  <pc:docChgLst>
    <pc:chgData name="Magnolia Dovale Cabarcas" userId="4cb94d57-9ded-41ff-bf00-b2bd5bc3efaa" providerId="ADAL" clId="{A64A5784-D3E9-4109-99F2-D838AA450825}"/>
    <pc:docChg chg="custSel modSld">
      <pc:chgData name="Magnolia Dovale Cabarcas" userId="4cb94d57-9ded-41ff-bf00-b2bd5bc3efaa" providerId="ADAL" clId="{A64A5784-D3E9-4109-99F2-D838AA450825}" dt="2024-09-11T02:11:12.868" v="169" actId="20577"/>
      <pc:docMkLst>
        <pc:docMk/>
      </pc:docMkLst>
      <pc:sldChg chg="addSp delSp modSp mod">
        <pc:chgData name="Magnolia Dovale Cabarcas" userId="4cb94d57-9ded-41ff-bf00-b2bd5bc3efaa" providerId="ADAL" clId="{A64A5784-D3E9-4109-99F2-D838AA450825}" dt="2024-09-11T02:00:05.369" v="55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A64A5784-D3E9-4109-99F2-D838AA450825}" dt="2024-09-11T01:51:40.433" v="13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A64A5784-D3E9-4109-99F2-D838AA450825}" dt="2024-09-11T01:51:49.962" v="1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A64A5784-D3E9-4109-99F2-D838AA450825}" dt="2024-09-11T01:51:19.294" v="1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A64A5784-D3E9-4109-99F2-D838AA450825}" dt="2024-09-11T01:52:50.631" v="19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A64A5784-D3E9-4109-99F2-D838AA450825}" dt="2024-09-11T01:51:29.753" v="5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A64A5784-D3E9-4109-99F2-D838AA450825}" dt="2024-09-11T01:51:32.930" v="7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A64A5784-D3E9-4109-99F2-D838AA450825}" dt="2024-09-11T01:51:37.012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A64A5784-D3E9-4109-99F2-D838AA450825}" dt="2024-09-11T01:52:47.094" v="17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A64A5784-D3E9-4109-99F2-D838AA450825}" dt="2024-09-11T01:55:25.171" v="27" actId="1076"/>
          <ac:picMkLst>
            <pc:docMk/>
            <pc:sldMk cId="1250068747" sldId="351"/>
            <ac:picMk id="4" creationId="{B13FE880-8458-4716-14F2-EFA2762F425F}"/>
          </ac:picMkLst>
        </pc:picChg>
        <pc:picChg chg="add mod">
          <ac:chgData name="Magnolia Dovale Cabarcas" userId="4cb94d57-9ded-41ff-bf00-b2bd5bc3efaa" providerId="ADAL" clId="{A64A5784-D3E9-4109-99F2-D838AA450825}" dt="2024-09-11T01:55:49.872" v="32" actId="1076"/>
          <ac:picMkLst>
            <pc:docMk/>
            <pc:sldMk cId="1250068747" sldId="351"/>
            <ac:picMk id="14" creationId="{1ECE6FF9-1838-3AB2-D1D3-23286ECE3100}"/>
          </ac:picMkLst>
        </pc:picChg>
        <pc:picChg chg="del">
          <ac:chgData name="Magnolia Dovale Cabarcas" userId="4cb94d57-9ded-41ff-bf00-b2bd5bc3efaa" providerId="ADAL" clId="{A64A5784-D3E9-4109-99F2-D838AA450825}" dt="2024-09-11T01:55:27.353" v="28" actId="478"/>
          <ac:picMkLst>
            <pc:docMk/>
            <pc:sldMk cId="1250068747" sldId="351"/>
            <ac:picMk id="19" creationId="{9800DFDC-0521-73E0-ECBE-22D946D13B40}"/>
          </ac:picMkLst>
        </pc:picChg>
        <pc:picChg chg="del">
          <ac:chgData name="Magnolia Dovale Cabarcas" userId="4cb94d57-9ded-41ff-bf00-b2bd5bc3efaa" providerId="ADAL" clId="{A64A5784-D3E9-4109-99F2-D838AA450825}" dt="2024-09-11T01:55:05.451" v="20" actId="478"/>
          <ac:picMkLst>
            <pc:docMk/>
            <pc:sldMk cId="1250068747" sldId="351"/>
            <ac:picMk id="20" creationId="{F4F6ADB0-68D7-DD42-432A-F235C8FB57C6}"/>
          </ac:picMkLst>
        </pc:picChg>
        <pc:picChg chg="del mod">
          <ac:chgData name="Magnolia Dovale Cabarcas" userId="4cb94d57-9ded-41ff-bf00-b2bd5bc3efaa" providerId="ADAL" clId="{A64A5784-D3E9-4109-99F2-D838AA450825}" dt="2024-09-11T01:57:00.672" v="34" actId="478"/>
          <ac:picMkLst>
            <pc:docMk/>
            <pc:sldMk cId="1250068747" sldId="351"/>
            <ac:picMk id="21" creationId="{65017E1D-2F1B-1D2A-9A0D-39575BCB1444}"/>
          </ac:picMkLst>
        </pc:picChg>
        <pc:picChg chg="add mod">
          <ac:chgData name="Magnolia Dovale Cabarcas" userId="4cb94d57-9ded-41ff-bf00-b2bd5bc3efaa" providerId="ADAL" clId="{A64A5784-D3E9-4109-99F2-D838AA450825}" dt="2024-09-11T01:57:22.717" v="42" actId="14100"/>
          <ac:picMkLst>
            <pc:docMk/>
            <pc:sldMk cId="1250068747" sldId="351"/>
            <ac:picMk id="22" creationId="{BD28D37D-8A3F-DEDC-4596-427CAAABC6BD}"/>
          </ac:picMkLst>
        </pc:picChg>
        <pc:picChg chg="add mod">
          <ac:chgData name="Magnolia Dovale Cabarcas" userId="4cb94d57-9ded-41ff-bf00-b2bd5bc3efaa" providerId="ADAL" clId="{A64A5784-D3E9-4109-99F2-D838AA450825}" dt="2024-09-11T01:59:28.891" v="49" actId="14100"/>
          <ac:picMkLst>
            <pc:docMk/>
            <pc:sldMk cId="1250068747" sldId="351"/>
            <ac:picMk id="23" creationId="{5916FD5C-42AB-2577-DC63-7788E397B5F0}"/>
          </ac:picMkLst>
        </pc:picChg>
        <pc:picChg chg="del">
          <ac:chgData name="Magnolia Dovale Cabarcas" userId="4cb94d57-9ded-41ff-bf00-b2bd5bc3efaa" providerId="ADAL" clId="{A64A5784-D3E9-4109-99F2-D838AA450825}" dt="2024-09-11T01:59:13.290" v="43" actId="478"/>
          <ac:picMkLst>
            <pc:docMk/>
            <pc:sldMk cId="1250068747" sldId="351"/>
            <ac:picMk id="24" creationId="{309E1056-703D-8AFD-395F-CB2C656E5987}"/>
          </ac:picMkLst>
        </pc:picChg>
        <pc:picChg chg="del">
          <ac:chgData name="Magnolia Dovale Cabarcas" userId="4cb94d57-9ded-41ff-bf00-b2bd5bc3efaa" providerId="ADAL" clId="{A64A5784-D3E9-4109-99F2-D838AA450825}" dt="2024-09-11T01:59:50.835" v="50" actId="478"/>
          <ac:picMkLst>
            <pc:docMk/>
            <pc:sldMk cId="1250068747" sldId="351"/>
            <ac:picMk id="25" creationId="{5681D99A-20D2-1E1F-C174-0D743AE323C7}"/>
          </ac:picMkLst>
        </pc:picChg>
        <pc:picChg chg="add mod">
          <ac:chgData name="Magnolia Dovale Cabarcas" userId="4cb94d57-9ded-41ff-bf00-b2bd5bc3efaa" providerId="ADAL" clId="{A64A5784-D3E9-4109-99F2-D838AA450825}" dt="2024-09-11T02:00:05.369" v="55" actId="14100"/>
          <ac:picMkLst>
            <pc:docMk/>
            <pc:sldMk cId="1250068747" sldId="351"/>
            <ac:picMk id="26" creationId="{5A802FED-7ECD-AA5B-33E0-F95C9C530DFF}"/>
          </ac:picMkLst>
        </pc:picChg>
      </pc:sldChg>
      <pc:sldChg chg="modSp mod">
        <pc:chgData name="Magnolia Dovale Cabarcas" userId="4cb94d57-9ded-41ff-bf00-b2bd5bc3efaa" providerId="ADAL" clId="{A64A5784-D3E9-4109-99F2-D838AA450825}" dt="2024-09-11T02:11:12.868" v="169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A64A5784-D3E9-4109-99F2-D838AA450825}" dt="2024-09-11T02:07:47.344" v="103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A64A5784-D3E9-4109-99F2-D838AA450825}" dt="2024-09-11T02:11:12.868" v="169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A64A5784-D3E9-4109-99F2-D838AA450825}" dt="2024-09-11T02:07:27.089" v="99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A64A5784-D3E9-4109-99F2-D838AA450825}" dt="2024-09-11T02:01:03.339" v="61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A64A5784-D3E9-4109-99F2-D838AA450825}" dt="2024-09-11T02:02:18.215" v="73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A64A5784-D3E9-4109-99F2-D838AA450825}" dt="2024-09-11T02:03:19.317" v="74" actId="478"/>
          <ac:picMkLst>
            <pc:docMk/>
            <pc:sldMk cId="4256797451" sldId="353"/>
            <ac:picMk id="2" creationId="{232EEB84-36F3-B7B9-746E-6906874F6AEB}"/>
          </ac:picMkLst>
        </pc:picChg>
        <pc:picChg chg="del mod">
          <ac:chgData name="Magnolia Dovale Cabarcas" userId="4cb94d57-9ded-41ff-bf00-b2bd5bc3efaa" providerId="ADAL" clId="{A64A5784-D3E9-4109-99F2-D838AA450825}" dt="2024-09-11T02:05:38.407" v="82" actId="478"/>
          <ac:picMkLst>
            <pc:docMk/>
            <pc:sldMk cId="4256797451" sldId="353"/>
            <ac:picMk id="3" creationId="{1571E145-CE49-6B0B-72B1-91C0C403C907}"/>
          </ac:picMkLst>
        </pc:picChg>
        <pc:picChg chg="add mod">
          <ac:chgData name="Magnolia Dovale Cabarcas" userId="4cb94d57-9ded-41ff-bf00-b2bd5bc3efaa" providerId="ADAL" clId="{A64A5784-D3E9-4109-99F2-D838AA450825}" dt="2024-09-11T02:03:33.697" v="80" actId="1076"/>
          <ac:picMkLst>
            <pc:docMk/>
            <pc:sldMk cId="4256797451" sldId="353"/>
            <ac:picMk id="7" creationId="{15440858-4CD6-18D1-74C9-632D25EE8075}"/>
          </ac:picMkLst>
        </pc:picChg>
        <pc:picChg chg="del">
          <ac:chgData name="Magnolia Dovale Cabarcas" userId="4cb94d57-9ded-41ff-bf00-b2bd5bc3efaa" providerId="ADAL" clId="{A64A5784-D3E9-4109-99F2-D838AA450825}" dt="2024-09-11T02:07:06.372" v="92" actId="478"/>
          <ac:picMkLst>
            <pc:docMk/>
            <pc:sldMk cId="4256797451" sldId="353"/>
            <ac:picMk id="9" creationId="{3F7A4ACF-D4BD-BB4D-0AC6-06A4FA549BEB}"/>
          </ac:picMkLst>
        </pc:picChg>
        <pc:picChg chg="add del mod">
          <ac:chgData name="Magnolia Dovale Cabarcas" userId="4cb94d57-9ded-41ff-bf00-b2bd5bc3efaa" providerId="ADAL" clId="{A64A5784-D3E9-4109-99F2-D838AA450825}" dt="2024-09-11T02:05:47.501" v="86" actId="478"/>
          <ac:picMkLst>
            <pc:docMk/>
            <pc:sldMk cId="4256797451" sldId="353"/>
            <ac:picMk id="11" creationId="{157004DF-C0B2-C708-3D0C-28EBF4281275}"/>
          </ac:picMkLst>
        </pc:picChg>
        <pc:picChg chg="add mod">
          <ac:chgData name="Magnolia Dovale Cabarcas" userId="4cb94d57-9ded-41ff-bf00-b2bd5bc3efaa" providerId="ADAL" clId="{A64A5784-D3E9-4109-99F2-D838AA450825}" dt="2024-09-11T02:06:21.816" v="91" actId="14100"/>
          <ac:picMkLst>
            <pc:docMk/>
            <pc:sldMk cId="4256797451" sldId="353"/>
            <ac:picMk id="12" creationId="{280C5E08-2D67-A5BF-44C8-76F303F0F518}"/>
          </ac:picMkLst>
        </pc:picChg>
        <pc:picChg chg="add mod">
          <ac:chgData name="Magnolia Dovale Cabarcas" userId="4cb94d57-9ded-41ff-bf00-b2bd5bc3efaa" providerId="ADAL" clId="{A64A5784-D3E9-4109-99F2-D838AA450825}" dt="2024-09-11T02:07:27.089" v="99" actId="14100"/>
          <ac:picMkLst>
            <pc:docMk/>
            <pc:sldMk cId="4256797451" sldId="353"/>
            <ac:picMk id="13" creationId="{84045610-5EE8-986B-3E8B-D3303AC4A279}"/>
          </ac:picMkLst>
        </pc:picChg>
      </pc:sldChg>
    </pc:docChg>
  </pc:docChgLst>
  <pc:docChgLst>
    <pc:chgData name="Magnolia Dovale Cabarcas" userId="4cb94d57-9ded-41ff-bf00-b2bd5bc3efaa" providerId="ADAL" clId="{0E1CE6A8-32F9-4E24-A674-BE2045EF6E93}"/>
    <pc:docChg chg="custSel modSld">
      <pc:chgData name="Magnolia Dovale Cabarcas" userId="4cb94d57-9ded-41ff-bf00-b2bd5bc3efaa" providerId="ADAL" clId="{0E1CE6A8-32F9-4E24-A674-BE2045EF6E93}" dt="2024-07-09T23:15:15.862" v="157" actId="14100"/>
      <pc:docMkLst>
        <pc:docMk/>
      </pc:docMkLst>
      <pc:sldChg chg="addSp delSp modSp mod">
        <pc:chgData name="Magnolia Dovale Cabarcas" userId="4cb94d57-9ded-41ff-bf00-b2bd5bc3efaa" providerId="ADAL" clId="{0E1CE6A8-32F9-4E24-A674-BE2045EF6E93}" dt="2024-07-09T23:15:15.862" v="157" actId="14100"/>
        <pc:sldMkLst>
          <pc:docMk/>
          <pc:sldMk cId="1250068747" sldId="351"/>
        </pc:sldMkLst>
        <pc:spChg chg="mod">
          <ac:chgData name="Magnolia Dovale Cabarcas" userId="4cb94d57-9ded-41ff-bf00-b2bd5bc3efaa" providerId="ADAL" clId="{0E1CE6A8-32F9-4E24-A674-BE2045EF6E93}" dt="2024-07-09T21:09:25.235" v="23" actId="20577"/>
          <ac:spMkLst>
            <pc:docMk/>
            <pc:sldMk cId="1250068747" sldId="351"/>
            <ac:spMk id="6" creationId="{113022CB-0CEA-CCAD-CC86-C3662447EB8A}"/>
          </ac:spMkLst>
        </pc:spChg>
        <pc:spChg chg="mod">
          <ac:chgData name="Magnolia Dovale Cabarcas" userId="4cb94d57-9ded-41ff-bf00-b2bd5bc3efaa" providerId="ADAL" clId="{0E1CE6A8-32F9-4E24-A674-BE2045EF6E93}" dt="2024-07-09T21:05:35.064" v="15" actId="20577"/>
          <ac:spMkLst>
            <pc:docMk/>
            <pc:sldMk cId="1250068747" sldId="351"/>
            <ac:spMk id="9" creationId="{08AF10F0-A06D-8E8B-96A3-50EFD5F3205A}"/>
          </ac:spMkLst>
        </pc:spChg>
        <pc:spChg chg="mod">
          <ac:chgData name="Magnolia Dovale Cabarcas" userId="4cb94d57-9ded-41ff-bf00-b2bd5bc3efaa" providerId="ADAL" clId="{0E1CE6A8-32F9-4E24-A674-BE2045EF6E93}" dt="2024-07-09T21:05:08.972" v="3" actId="20577"/>
          <ac:spMkLst>
            <pc:docMk/>
            <pc:sldMk cId="1250068747" sldId="351"/>
            <ac:spMk id="11" creationId="{D06A2E04-EA7A-D015-9DE3-0945FFC472F2}"/>
          </ac:spMkLst>
        </pc:spChg>
        <pc:spChg chg="mod">
          <ac:chgData name="Magnolia Dovale Cabarcas" userId="4cb94d57-9ded-41ff-bf00-b2bd5bc3efaa" providerId="ADAL" clId="{0E1CE6A8-32F9-4E24-A674-BE2045EF6E93}" dt="2024-07-09T21:09:19.111" v="20" actId="20577"/>
          <ac:spMkLst>
            <pc:docMk/>
            <pc:sldMk cId="1250068747" sldId="351"/>
            <ac:spMk id="35" creationId="{FB70F656-FB4A-9F61-E627-BA0E0F374BF5}"/>
          </ac:spMkLst>
        </pc:spChg>
        <pc:spChg chg="mod">
          <ac:chgData name="Magnolia Dovale Cabarcas" userId="4cb94d57-9ded-41ff-bf00-b2bd5bc3efaa" providerId="ADAL" clId="{0E1CE6A8-32F9-4E24-A674-BE2045EF6E93}" dt="2024-07-09T21:05:17.081" v="7" actId="20577"/>
          <ac:spMkLst>
            <pc:docMk/>
            <pc:sldMk cId="1250068747" sldId="351"/>
            <ac:spMk id="36" creationId="{C534BA34-BE19-7D14-2942-B524069713C4}"/>
          </ac:spMkLst>
        </pc:spChg>
        <pc:spChg chg="mod">
          <ac:chgData name="Magnolia Dovale Cabarcas" userId="4cb94d57-9ded-41ff-bf00-b2bd5bc3efaa" providerId="ADAL" clId="{0E1CE6A8-32F9-4E24-A674-BE2045EF6E93}" dt="2024-07-09T21:05:22.284" v="9" actId="20577"/>
          <ac:spMkLst>
            <pc:docMk/>
            <pc:sldMk cId="1250068747" sldId="351"/>
            <ac:spMk id="38" creationId="{C2429BB9-6A6F-1542-1706-9D7ED0FBC7D8}"/>
          </ac:spMkLst>
        </pc:spChg>
        <pc:spChg chg="mod">
          <ac:chgData name="Magnolia Dovale Cabarcas" userId="4cb94d57-9ded-41ff-bf00-b2bd5bc3efaa" providerId="ADAL" clId="{0E1CE6A8-32F9-4E24-A674-BE2045EF6E93}" dt="2024-07-09T21:05:26.237" v="11" actId="20577"/>
          <ac:spMkLst>
            <pc:docMk/>
            <pc:sldMk cId="1250068747" sldId="351"/>
            <ac:spMk id="39" creationId="{BF553322-74A9-8F86-943E-FFD4763F43FA}"/>
          </ac:spMkLst>
        </pc:spChg>
        <pc:spChg chg="mod">
          <ac:chgData name="Magnolia Dovale Cabarcas" userId="4cb94d57-9ded-41ff-bf00-b2bd5bc3efaa" providerId="ADAL" clId="{0E1CE6A8-32F9-4E24-A674-BE2045EF6E93}" dt="2024-07-09T21:09:33.281" v="27" actId="20577"/>
          <ac:spMkLst>
            <pc:docMk/>
            <pc:sldMk cId="1250068747" sldId="351"/>
            <ac:spMk id="46" creationId="{A12551D6-DD00-3EE8-E702-CAE036800CB9}"/>
          </ac:spMkLst>
        </pc:spChg>
        <pc:picChg chg="add mod">
          <ac:chgData name="Magnolia Dovale Cabarcas" userId="4cb94d57-9ded-41ff-bf00-b2bd5bc3efaa" providerId="ADAL" clId="{0E1CE6A8-32F9-4E24-A674-BE2045EF6E93}" dt="2024-07-09T21:10:25.987" v="31" actId="1076"/>
          <ac:picMkLst>
            <pc:docMk/>
            <pc:sldMk cId="1250068747" sldId="351"/>
            <ac:picMk id="4" creationId="{FE0FF522-57BD-96D5-D91F-EC407A8F67A7}"/>
          </ac:picMkLst>
        </pc:picChg>
        <pc:picChg chg="del">
          <ac:chgData name="Magnolia Dovale Cabarcas" userId="4cb94d57-9ded-41ff-bf00-b2bd5bc3efaa" providerId="ADAL" clId="{0E1CE6A8-32F9-4E24-A674-BE2045EF6E93}" dt="2024-07-09T21:05:38.470" v="16" actId="478"/>
          <ac:picMkLst>
            <pc:docMk/>
            <pc:sldMk cId="1250068747" sldId="351"/>
            <ac:picMk id="14" creationId="{A8A484FF-15B1-6A37-21C7-A511C4922725}"/>
          </ac:picMkLst>
        </pc:picChg>
        <pc:picChg chg="add mod">
          <ac:chgData name="Magnolia Dovale Cabarcas" userId="4cb94d57-9ded-41ff-bf00-b2bd5bc3efaa" providerId="ADAL" clId="{0E1CE6A8-32F9-4E24-A674-BE2045EF6E93}" dt="2024-07-09T21:10:56.730" v="35" actId="1076"/>
          <ac:picMkLst>
            <pc:docMk/>
            <pc:sldMk cId="1250068747" sldId="351"/>
            <ac:picMk id="19" creationId="{D601B1EF-1657-249C-4BAB-B530C1F18B02}"/>
          </ac:picMkLst>
        </pc:picChg>
        <pc:picChg chg="del">
          <ac:chgData name="Magnolia Dovale Cabarcas" userId="4cb94d57-9ded-41ff-bf00-b2bd5bc3efaa" providerId="ADAL" clId="{0E1CE6A8-32F9-4E24-A674-BE2045EF6E93}" dt="2024-07-09T21:09:37.172" v="28" actId="478"/>
          <ac:picMkLst>
            <pc:docMk/>
            <pc:sldMk cId="1250068747" sldId="351"/>
            <ac:picMk id="20" creationId="{CCBE8658-90AD-C56A-9C5B-740A35EAFC29}"/>
          </ac:picMkLst>
        </pc:picChg>
        <pc:picChg chg="del">
          <ac:chgData name="Magnolia Dovale Cabarcas" userId="4cb94d57-9ded-41ff-bf00-b2bd5bc3efaa" providerId="ADAL" clId="{0E1CE6A8-32F9-4E24-A674-BE2045EF6E93}" dt="2024-07-09T23:12:10.999" v="138" actId="478"/>
          <ac:picMkLst>
            <pc:docMk/>
            <pc:sldMk cId="1250068747" sldId="351"/>
            <ac:picMk id="21" creationId="{C400EFE5-804E-B5C5-A5ED-B5DF587975F5}"/>
          </ac:picMkLst>
        </pc:picChg>
        <pc:picChg chg="del">
          <ac:chgData name="Magnolia Dovale Cabarcas" userId="4cb94d57-9ded-41ff-bf00-b2bd5bc3efaa" providerId="ADAL" clId="{0E1CE6A8-32F9-4E24-A674-BE2045EF6E93}" dt="2024-07-09T23:13:41.010" v="145" actId="478"/>
          <ac:picMkLst>
            <pc:docMk/>
            <pc:sldMk cId="1250068747" sldId="351"/>
            <ac:picMk id="22" creationId="{53B7DD8E-55B7-470B-7612-A76D435FA78C}"/>
          </ac:picMkLst>
        </pc:picChg>
        <pc:picChg chg="del">
          <ac:chgData name="Magnolia Dovale Cabarcas" userId="4cb94d57-9ded-41ff-bf00-b2bd5bc3efaa" providerId="ADAL" clId="{0E1CE6A8-32F9-4E24-A674-BE2045EF6E93}" dt="2024-07-09T23:14:59.145" v="151" actId="478"/>
          <ac:picMkLst>
            <pc:docMk/>
            <pc:sldMk cId="1250068747" sldId="351"/>
            <ac:picMk id="23" creationId="{393B0956-1091-A339-4D7E-3D1005DF051A}"/>
          </ac:picMkLst>
        </pc:picChg>
        <pc:picChg chg="add mod">
          <ac:chgData name="Magnolia Dovale Cabarcas" userId="4cb94d57-9ded-41ff-bf00-b2bd5bc3efaa" providerId="ADAL" clId="{0E1CE6A8-32F9-4E24-A674-BE2045EF6E93}" dt="2024-07-09T23:12:27.232" v="144" actId="14100"/>
          <ac:picMkLst>
            <pc:docMk/>
            <pc:sldMk cId="1250068747" sldId="351"/>
            <ac:picMk id="24" creationId="{30C470C4-7123-D14B-12E8-0BE221E2E643}"/>
          </ac:picMkLst>
        </pc:picChg>
        <pc:picChg chg="add mod">
          <ac:chgData name="Magnolia Dovale Cabarcas" userId="4cb94d57-9ded-41ff-bf00-b2bd5bc3efaa" providerId="ADAL" clId="{0E1CE6A8-32F9-4E24-A674-BE2045EF6E93}" dt="2024-07-09T23:13:55.666" v="150" actId="14100"/>
          <ac:picMkLst>
            <pc:docMk/>
            <pc:sldMk cId="1250068747" sldId="351"/>
            <ac:picMk id="25" creationId="{2F5396AE-4C14-4378-B525-F3397FBFBBFC}"/>
          </ac:picMkLst>
        </pc:picChg>
        <pc:picChg chg="add mod">
          <ac:chgData name="Magnolia Dovale Cabarcas" userId="4cb94d57-9ded-41ff-bf00-b2bd5bc3efaa" providerId="ADAL" clId="{0E1CE6A8-32F9-4E24-A674-BE2045EF6E93}" dt="2024-07-09T23:15:15.862" v="157" actId="14100"/>
          <ac:picMkLst>
            <pc:docMk/>
            <pc:sldMk cId="1250068747" sldId="351"/>
            <ac:picMk id="26" creationId="{3C2F14E8-1473-39EB-B119-7F003B8AE25E}"/>
          </ac:picMkLst>
        </pc:picChg>
      </pc:sldChg>
      <pc:sldChg chg="modSp mod">
        <pc:chgData name="Magnolia Dovale Cabarcas" userId="4cb94d57-9ded-41ff-bf00-b2bd5bc3efaa" providerId="ADAL" clId="{0E1CE6A8-32F9-4E24-A674-BE2045EF6E93}" dt="2024-07-09T21:22:14.221" v="137" actId="20577"/>
        <pc:sldMkLst>
          <pc:docMk/>
          <pc:sldMk cId="2908596167" sldId="352"/>
        </pc:sldMkLst>
        <pc:spChg chg="mod">
          <ac:chgData name="Magnolia Dovale Cabarcas" userId="4cb94d57-9ded-41ff-bf00-b2bd5bc3efaa" providerId="ADAL" clId="{0E1CE6A8-32F9-4E24-A674-BE2045EF6E93}" dt="2024-07-09T21:22:14.221" v="137" actId="20577"/>
          <ac:spMkLst>
            <pc:docMk/>
            <pc:sldMk cId="2908596167" sldId="352"/>
            <ac:spMk id="8" creationId="{25A73E28-C522-D4C5-8CF1-91480CAB1DAA}"/>
          </ac:spMkLst>
        </pc:spChg>
        <pc:spChg chg="mod">
          <ac:chgData name="Magnolia Dovale Cabarcas" userId="4cb94d57-9ded-41ff-bf00-b2bd5bc3efaa" providerId="ADAL" clId="{0E1CE6A8-32F9-4E24-A674-BE2045EF6E93}" dt="2024-07-09T21:21:44.406" v="133" actId="20577"/>
          <ac:spMkLst>
            <pc:docMk/>
            <pc:sldMk cId="2908596167" sldId="352"/>
            <ac:spMk id="9" creationId="{55DEB6F5-6A2F-1999-9597-42B94DE57441}"/>
          </ac:spMkLst>
        </pc:spChg>
      </pc:sldChg>
      <pc:sldChg chg="addSp delSp modSp mod">
        <pc:chgData name="Magnolia Dovale Cabarcas" userId="4cb94d57-9ded-41ff-bf00-b2bd5bc3efaa" providerId="ADAL" clId="{0E1CE6A8-32F9-4E24-A674-BE2045EF6E93}" dt="2024-07-09T21:18:32.419" v="71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0E1CE6A8-32F9-4E24-A674-BE2045EF6E93}" dt="2024-07-09T21:14:12.789" v="39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0E1CE6A8-32F9-4E24-A674-BE2045EF6E93}" dt="2024-07-09T21:14:24.320" v="45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0E1CE6A8-32F9-4E24-A674-BE2045EF6E93}" dt="2024-07-09T21:14:50.462" v="51" actId="20577"/>
          <ac:spMkLst>
            <pc:docMk/>
            <pc:sldMk cId="4256797451" sldId="353"/>
            <ac:spMk id="19" creationId="{86A76F38-0E18-B0D8-B7A6-84FA33C918A2}"/>
          </ac:spMkLst>
        </pc:spChg>
        <pc:picChg chg="add mod">
          <ac:chgData name="Magnolia Dovale Cabarcas" userId="4cb94d57-9ded-41ff-bf00-b2bd5bc3efaa" providerId="ADAL" clId="{0E1CE6A8-32F9-4E24-A674-BE2045EF6E93}" dt="2024-07-09T21:15:27.028" v="56" actId="14100"/>
          <ac:picMkLst>
            <pc:docMk/>
            <pc:sldMk cId="4256797451" sldId="353"/>
            <ac:picMk id="2" creationId="{213052A7-4119-D134-0F5F-D86F01AA648E}"/>
          </ac:picMkLst>
        </pc:picChg>
        <pc:picChg chg="add mod">
          <ac:chgData name="Magnolia Dovale Cabarcas" userId="4cb94d57-9ded-41ff-bf00-b2bd5bc3efaa" providerId="ADAL" clId="{0E1CE6A8-32F9-4E24-A674-BE2045EF6E93}" dt="2024-07-09T21:17:34.364" v="63" actId="14100"/>
          <ac:picMkLst>
            <pc:docMk/>
            <pc:sldMk cId="4256797451" sldId="353"/>
            <ac:picMk id="3" creationId="{5EA70B68-3524-DDE4-CC24-C1E2EEAD1334}"/>
          </ac:picMkLst>
        </pc:picChg>
        <pc:picChg chg="del">
          <ac:chgData name="Magnolia Dovale Cabarcas" userId="4cb94d57-9ded-41ff-bf00-b2bd5bc3efaa" providerId="ADAL" clId="{0E1CE6A8-32F9-4E24-A674-BE2045EF6E93}" dt="2024-07-09T21:15:14.451" v="52" actId="478"/>
          <ac:picMkLst>
            <pc:docMk/>
            <pc:sldMk cId="4256797451" sldId="353"/>
            <ac:picMk id="7" creationId="{51628ACF-FE25-5D02-5F61-399E27267DC9}"/>
          </ac:picMkLst>
        </pc:picChg>
        <pc:picChg chg="add mod">
          <ac:chgData name="Magnolia Dovale Cabarcas" userId="4cb94d57-9ded-41ff-bf00-b2bd5bc3efaa" providerId="ADAL" clId="{0E1CE6A8-32F9-4E24-A674-BE2045EF6E93}" dt="2024-07-09T21:18:32.419" v="71" actId="14100"/>
          <ac:picMkLst>
            <pc:docMk/>
            <pc:sldMk cId="4256797451" sldId="353"/>
            <ac:picMk id="9" creationId="{FB40532E-9ECD-9D37-A5F6-FF443B92AE2C}"/>
          </ac:picMkLst>
        </pc:picChg>
        <pc:picChg chg="del">
          <ac:chgData name="Magnolia Dovale Cabarcas" userId="4cb94d57-9ded-41ff-bf00-b2bd5bc3efaa" providerId="ADAL" clId="{0E1CE6A8-32F9-4E24-A674-BE2045EF6E93}" dt="2024-07-09T21:17:12.615" v="57" actId="478"/>
          <ac:picMkLst>
            <pc:docMk/>
            <pc:sldMk cId="4256797451" sldId="353"/>
            <ac:picMk id="12" creationId="{EA3099DF-B720-D880-BD1F-BD7F73CDFD24}"/>
          </ac:picMkLst>
        </pc:picChg>
        <pc:picChg chg="del">
          <ac:chgData name="Magnolia Dovale Cabarcas" userId="4cb94d57-9ded-41ff-bf00-b2bd5bc3efaa" providerId="ADAL" clId="{0E1CE6A8-32F9-4E24-A674-BE2045EF6E93}" dt="2024-07-09T21:18:10.499" v="64" actId="478"/>
          <ac:picMkLst>
            <pc:docMk/>
            <pc:sldMk cId="4256797451" sldId="353"/>
            <ac:picMk id="13" creationId="{2A01531E-BA11-1CE8-BE2A-1717B9B561E9}"/>
          </ac:picMkLst>
        </pc:picChg>
      </pc:sldChg>
    </pc:docChg>
  </pc:docChgLst>
  <pc:docChgLst>
    <pc:chgData name="Magnolia Dovale Cabarcas" userId="4cb94d57-9ded-41ff-bf00-b2bd5bc3efaa" providerId="ADAL" clId="{EEA63460-7F33-44BA-94C1-B8FFD461072C}"/>
    <pc:docChg chg="custSel modSld">
      <pc:chgData name="Magnolia Dovale Cabarcas" userId="4cb94d57-9ded-41ff-bf00-b2bd5bc3efaa" providerId="ADAL" clId="{EEA63460-7F33-44BA-94C1-B8FFD461072C}" dt="2024-06-19T23:02:24.033" v="122" actId="20577"/>
      <pc:docMkLst>
        <pc:docMk/>
      </pc:docMkLst>
      <pc:sldChg chg="addSp delSp modSp mod">
        <pc:chgData name="Magnolia Dovale Cabarcas" userId="4cb94d57-9ded-41ff-bf00-b2bd5bc3efaa" providerId="ADAL" clId="{EEA63460-7F33-44BA-94C1-B8FFD461072C}" dt="2024-06-19T23:01:27.303" v="106" actId="14100"/>
        <pc:sldMkLst>
          <pc:docMk/>
          <pc:sldMk cId="4256797451" sldId="353"/>
        </pc:sldMkLst>
        <pc:spChg chg="mod">
          <ac:chgData name="Magnolia Dovale Cabarcas" userId="4cb94d57-9ded-41ff-bf00-b2bd5bc3efaa" providerId="ADAL" clId="{EEA63460-7F33-44BA-94C1-B8FFD461072C}" dt="2024-06-19T22:57:01.696" v="65" actId="20577"/>
          <ac:spMkLst>
            <pc:docMk/>
            <pc:sldMk cId="4256797451" sldId="353"/>
            <ac:spMk id="15" creationId="{BDA0400F-1DE4-F9C8-6404-C44D4BF1CF5E}"/>
          </ac:spMkLst>
        </pc:spChg>
        <pc:spChg chg="mod">
          <ac:chgData name="Magnolia Dovale Cabarcas" userId="4cb94d57-9ded-41ff-bf00-b2bd5bc3efaa" providerId="ADAL" clId="{EEA63460-7F33-44BA-94C1-B8FFD461072C}" dt="2024-06-19T22:57:18.288" v="72" actId="20577"/>
          <ac:spMkLst>
            <pc:docMk/>
            <pc:sldMk cId="4256797451" sldId="353"/>
            <ac:spMk id="18" creationId="{E4A22CE5-C717-4D7D-264F-5AEDBFC33720}"/>
          </ac:spMkLst>
        </pc:spChg>
        <pc:spChg chg="mod">
          <ac:chgData name="Magnolia Dovale Cabarcas" userId="4cb94d57-9ded-41ff-bf00-b2bd5bc3efaa" providerId="ADAL" clId="{EEA63460-7F33-44BA-94C1-B8FFD461072C}" dt="2024-06-19T22:58:25.190" v="84" actId="20577"/>
          <ac:spMkLst>
            <pc:docMk/>
            <pc:sldMk cId="4256797451" sldId="353"/>
            <ac:spMk id="19" creationId="{86A76F38-0E18-B0D8-B7A6-84FA33C918A2}"/>
          </ac:spMkLst>
        </pc:spChg>
        <pc:picChg chg="del">
          <ac:chgData name="Magnolia Dovale Cabarcas" userId="4cb94d57-9ded-41ff-bf00-b2bd5bc3efaa" providerId="ADAL" clId="{EEA63460-7F33-44BA-94C1-B8FFD461072C}" dt="2024-06-19T22:59:03.453" v="85" actId="478"/>
          <ac:picMkLst>
            <pc:docMk/>
            <pc:sldMk cId="4256797451" sldId="353"/>
            <ac:picMk id="2" creationId="{5E7CF018-E1C8-DC1F-4A32-5E173D55705F}"/>
          </ac:picMkLst>
        </pc:picChg>
        <pc:picChg chg="del">
          <ac:chgData name="Magnolia Dovale Cabarcas" userId="4cb94d57-9ded-41ff-bf00-b2bd5bc3efaa" providerId="ADAL" clId="{EEA63460-7F33-44BA-94C1-B8FFD461072C}" dt="2024-06-19T23:00:14.292" v="93" actId="478"/>
          <ac:picMkLst>
            <pc:docMk/>
            <pc:sldMk cId="4256797451" sldId="353"/>
            <ac:picMk id="3" creationId="{98F137B4-434C-B088-5D9D-D4DD73FA3A8A}"/>
          </ac:picMkLst>
        </pc:picChg>
        <pc:picChg chg="add mod">
          <ac:chgData name="Magnolia Dovale Cabarcas" userId="4cb94d57-9ded-41ff-bf00-b2bd5bc3efaa" providerId="ADAL" clId="{EEA63460-7F33-44BA-94C1-B8FFD461072C}" dt="2024-06-19T22:59:23.374" v="92" actId="14100"/>
          <ac:picMkLst>
            <pc:docMk/>
            <pc:sldMk cId="4256797451" sldId="353"/>
            <ac:picMk id="7" creationId="{0DD5C0B5-4515-7147-4D20-73D2014394B8}"/>
          </ac:picMkLst>
        </pc:picChg>
        <pc:picChg chg="del">
          <ac:chgData name="Magnolia Dovale Cabarcas" userId="4cb94d57-9ded-41ff-bf00-b2bd5bc3efaa" providerId="ADAL" clId="{EEA63460-7F33-44BA-94C1-B8FFD461072C}" dt="2024-06-19T23:01:06.851" v="99" actId="478"/>
          <ac:picMkLst>
            <pc:docMk/>
            <pc:sldMk cId="4256797451" sldId="353"/>
            <ac:picMk id="9" creationId="{7BD4F349-52C8-E26D-6989-0D64384E62F5}"/>
          </ac:picMkLst>
        </pc:picChg>
        <pc:picChg chg="add mod">
          <ac:chgData name="Magnolia Dovale Cabarcas" userId="4cb94d57-9ded-41ff-bf00-b2bd5bc3efaa" providerId="ADAL" clId="{EEA63460-7F33-44BA-94C1-B8FFD461072C}" dt="2024-06-19T23:00:28.338" v="98" actId="14100"/>
          <ac:picMkLst>
            <pc:docMk/>
            <pc:sldMk cId="4256797451" sldId="353"/>
            <ac:picMk id="11" creationId="{F9CD5C21-305E-5B32-FAB2-169E1EDA0129}"/>
          </ac:picMkLst>
        </pc:picChg>
        <pc:picChg chg="add mod">
          <ac:chgData name="Magnolia Dovale Cabarcas" userId="4cb94d57-9ded-41ff-bf00-b2bd5bc3efaa" providerId="ADAL" clId="{EEA63460-7F33-44BA-94C1-B8FFD461072C}" dt="2024-06-19T23:01:27.303" v="106" actId="14100"/>
          <ac:picMkLst>
            <pc:docMk/>
            <pc:sldMk cId="4256797451" sldId="353"/>
            <ac:picMk id="12" creationId="{C8A2C444-29E0-2BBE-B855-BBBC2E10509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F1B0EB-7D90-41D2-8779-52F9313A4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585FD7-5B62-44C6-AB9C-0D2F159C9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5DBBCA-E567-469F-91EC-A5ABF627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17191-DCF4-4A43-A810-F059139C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EB8FD0-D05A-4F12-A1FB-1A58F7FE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0295-996D-4558-B102-E9AFE7D5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2AF7AF-2D17-48E6-ABEC-F258987CE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00E0AE-D098-4FAF-8381-DBC744902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FB5271-D5C5-4995-9837-EBE482CD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19F43A-7EA0-4679-B508-DC9E143D2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330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A83BD0-6BFE-40F2-94A1-3C0EE52FE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17EF44-7768-4446-BB8A-FAD66302F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5E513-C749-468A-A8AC-433D2A432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52A280-73C4-461E-A47D-B50CB054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29C6A-ED51-4ABB-A4A1-F107AF35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853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2919E-C1B9-469B-8909-63A83A0C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29E634-92BF-47A3-8C96-AEDA92E4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AB89E1-B68F-4C16-B13D-0E755A05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8BE849-CC25-4F0F-B4D0-435A1F05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FC7814-B1AC-468C-B366-7CBAF524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864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A2E65-38A4-4CE4-B910-427A51FB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919BD6-5459-4B48-9ABA-89563D493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43D5F6-CECD-4A5F-850E-A171B2E5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30526-BCBE-4063-8CE4-A41F892C9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69F11A-09CC-495E-9FC3-1C7F410C3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663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3C51C-792C-4F76-9BED-DD34DFC6E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E09F4D-7007-42ED-A73E-DCEA33A41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9CBB94-B71A-4638-B2F8-97055C79E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785827-47CE-40A5-82F1-841AD527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A4A3C9-AE9A-4E22-9A1F-0DB9DBDC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C37A60-9A92-4134-841F-924F2232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167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19704-1459-4FE1-B977-36579A75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51181F-3E68-4192-9C4D-415363B6F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99B522-A34D-414A-B7AD-1AB906B42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4DCDDC-727A-4E4D-AE85-BB1390A66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BDFB7D-3861-4EFB-AA13-401328C58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BAFB38-D1DD-4B23-A0AE-C308A6EC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BDFC57-C614-475B-BC04-764E1EFD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D086E3-91C6-4C4E-BEA7-533E4207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1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E5C10-CBD5-444B-A61E-827C3A27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0C6DAC2-EEA2-48EC-AA98-E1AE6D13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75B5F87-F4FE-4542-99CE-3F589905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D7B3B7B-345A-4740-9659-0FC473CF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61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34A5D0-A32C-4596-A144-3A910601F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E75C937-584B-44BB-AA21-C7DBF27E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4DD12C-2BF9-4F9A-8251-893DA752A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111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2C0EF-6C8E-4F1C-90B3-BCD87400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ABEED8-1CED-4B7F-AE23-4492CB82D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36625A-3179-401F-B6FF-3E711088C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B7EEA9-CD47-48A4-BB2F-9DAAA32A4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ECD5D-448E-4BA5-85F2-1675923E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BFF960-0B84-4A11-8D41-1DAAD8D1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125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FFBD8-DEE5-4653-8C19-8F9333B5C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AA866E-574F-40E3-A43C-31CC23799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CCB7C-EACC-4D73-B819-B6EECF955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85CC28-82E2-4E16-9118-9C867FF1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B86EC9-2938-4B1D-AACE-BC4C725E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8CC0B7-D129-45A4-BC2C-F49495FF1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609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8C8E69-FD93-4D6F-A3D5-B21A806C1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2FBFFF-ECFD-48CA-91EF-02B5B695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845E44-ABB5-4432-91F3-B10AB4C85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E9B6-36FF-4302-8315-AF98E044882E}" type="datetimeFigureOut">
              <a:rPr lang="es-CO" smtClean="0"/>
              <a:t>17/10/2024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96DC29-E597-4CE9-8EB1-F9CA59F4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62677-B43D-4E75-9402-C0917677A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8BDEE-38CB-4ADA-8C04-1621108C5D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63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728744C0-2782-FFC2-2E39-16BF6FC14664}"/>
              </a:ext>
            </a:extLst>
          </p:cNvPr>
          <p:cNvSpPr/>
          <p:nvPr/>
        </p:nvSpPr>
        <p:spPr>
          <a:xfrm>
            <a:off x="0" y="0"/>
            <a:ext cx="2275840" cy="32004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16933" y="3282277"/>
            <a:ext cx="2275840" cy="3657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Arial Narrow" panose="020B060602020203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56D46B-7D59-DA51-20A3-90E62A842EFE}"/>
              </a:ext>
            </a:extLst>
          </p:cNvPr>
          <p:cNvSpPr/>
          <p:nvPr/>
        </p:nvSpPr>
        <p:spPr>
          <a:xfrm>
            <a:off x="135485" y="3421063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COMO SE COMPORTA EL EVENTO</a:t>
            </a:r>
            <a:endParaRPr lang="es-CO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06A2E04-EA7A-D015-9DE3-0945FFC472F2}"/>
              </a:ext>
            </a:extLst>
          </p:cNvPr>
          <p:cNvSpPr/>
          <p:nvPr/>
        </p:nvSpPr>
        <p:spPr>
          <a:xfrm>
            <a:off x="2391408" y="344456"/>
            <a:ext cx="7068257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EVENTO MENINGITIS BACTERIANA</a:t>
            </a:r>
          </a:p>
          <a:p>
            <a:pPr algn="ctr"/>
            <a:r>
              <a:rPr lang="es-ES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Semana 40 – Cartagena de Indias 2024</a:t>
            </a:r>
            <a:endParaRPr lang="es-CO" sz="28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B77E1151-5A1F-478D-0619-D15894CAED9A}"/>
              </a:ext>
            </a:extLst>
          </p:cNvPr>
          <p:cNvGrpSpPr/>
          <p:nvPr/>
        </p:nvGrpSpPr>
        <p:grpSpPr>
          <a:xfrm>
            <a:off x="9495517" y="366278"/>
            <a:ext cx="2483123" cy="980465"/>
            <a:chOff x="3050540" y="1582356"/>
            <a:chExt cx="2760980" cy="980465"/>
          </a:xfrm>
        </p:grpSpPr>
        <p:pic>
          <p:nvPicPr>
            <p:cNvPr id="15" name="Gráfico 14" descr="Grupo de personas con relleno sólido">
              <a:extLst>
                <a:ext uri="{FF2B5EF4-FFF2-40B4-BE49-F238E27FC236}">
                  <a16:creationId xmlns:a16="http://schemas.microsoft.com/office/drawing/2014/main" id="{83EB1B5F-DA2E-A1BA-4540-B57877C82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50540" y="1648421"/>
              <a:ext cx="914400" cy="914400"/>
            </a:xfrm>
            <a:prstGeom prst="rect">
              <a:avLst/>
            </a:prstGeom>
          </p:spPr>
        </p:pic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FB70F656-FB4A-9F61-E627-BA0E0F374BF5}"/>
                </a:ext>
              </a:extLst>
            </p:cNvPr>
            <p:cNvSpPr/>
            <p:nvPr/>
          </p:nvSpPr>
          <p:spPr>
            <a:xfrm>
              <a:off x="3507740" y="1582356"/>
              <a:ext cx="230378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4400" b="1" dirty="0">
                  <a:solidFill>
                    <a:srgbClr val="FF0000"/>
                  </a:solidFill>
                  <a:latin typeface="Arial Narrow" panose="020B0606020202030204" pitchFamily="34" charset="0"/>
                </a:rPr>
                <a:t>28</a:t>
              </a:r>
            </a:p>
            <a:p>
              <a:pPr algn="ctr"/>
              <a:r>
                <a:rPr lang="es-ES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No. de casos</a:t>
              </a:r>
              <a:endParaRPr lang="es-CO" b="1" dirty="0">
                <a:solidFill>
                  <a:srgbClr val="002060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534BA34-BE19-7D14-2942-B524069713C4}"/>
              </a:ext>
            </a:extLst>
          </p:cNvPr>
          <p:cNvSpPr/>
          <p:nvPr/>
        </p:nvSpPr>
        <p:spPr>
          <a:xfrm>
            <a:off x="115163" y="4201035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2020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2 casos </a:t>
            </a:r>
            <a:r>
              <a:rPr lang="es-ES" sz="1400" b="1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C2429BB9-6A6F-1542-1706-9D7ED0FBC7D8}"/>
              </a:ext>
            </a:extLst>
          </p:cNvPr>
          <p:cNvSpPr/>
          <p:nvPr/>
        </p:nvSpPr>
        <p:spPr>
          <a:xfrm>
            <a:off x="135485" y="4941474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40 2021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7 casos 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F553322-74A9-8F86-943E-FFD4763F43FA}"/>
              </a:ext>
            </a:extLst>
          </p:cNvPr>
          <p:cNvSpPr/>
          <p:nvPr/>
        </p:nvSpPr>
        <p:spPr>
          <a:xfrm>
            <a:off x="125323" y="5582920"/>
            <a:ext cx="2004869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 40 2022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21 casos</a:t>
            </a:r>
          </a:p>
        </p:txBody>
      </p: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F71BEE0-CC71-0203-B065-EBCCA040358D}"/>
              </a:ext>
            </a:extLst>
          </p:cNvPr>
          <p:cNvCxnSpPr/>
          <p:nvPr/>
        </p:nvCxnSpPr>
        <p:spPr>
          <a:xfrm>
            <a:off x="125323" y="4841113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D02379B-BAB1-6FFF-CEFD-F25AA7C3B579}"/>
              </a:ext>
            </a:extLst>
          </p:cNvPr>
          <p:cNvCxnSpPr/>
          <p:nvPr/>
        </p:nvCxnSpPr>
        <p:spPr>
          <a:xfrm>
            <a:off x="125324" y="5529517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471FB3A5-366A-EF11-816A-1829C7F66790}"/>
              </a:ext>
            </a:extLst>
          </p:cNvPr>
          <p:cNvCxnSpPr/>
          <p:nvPr/>
        </p:nvCxnSpPr>
        <p:spPr>
          <a:xfrm>
            <a:off x="115163" y="40840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: esquinas redondeadas 45">
            <a:extLst>
              <a:ext uri="{FF2B5EF4-FFF2-40B4-BE49-F238E27FC236}">
                <a16:creationId xmlns:a16="http://schemas.microsoft.com/office/drawing/2014/main" id="{A12551D6-DD00-3EE8-E702-CAE036800CB9}"/>
              </a:ext>
            </a:extLst>
          </p:cNvPr>
          <p:cNvSpPr/>
          <p:nvPr/>
        </p:nvSpPr>
        <p:spPr>
          <a:xfrm>
            <a:off x="2391408" y="1210299"/>
            <a:ext cx="9587233" cy="9144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Hasta la semana 40 se notifican 28 casos de Meningitis Bacteriana con residencia y procedencia nacional</a:t>
            </a: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21284687-9801-71FE-36DE-4FB651C17C01}"/>
              </a:ext>
            </a:extLst>
          </p:cNvPr>
          <p:cNvCxnSpPr>
            <a:cxnSpLocks/>
          </p:cNvCxnSpPr>
          <p:nvPr/>
        </p:nvCxnSpPr>
        <p:spPr>
          <a:xfrm>
            <a:off x="2292773" y="1397813"/>
            <a:ext cx="990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4" descr="Ver las imágenes de origen">
            <a:extLst>
              <a:ext uri="{FF2B5EF4-FFF2-40B4-BE49-F238E27FC236}">
                <a16:creationId xmlns:a16="http://schemas.microsoft.com/office/drawing/2014/main" id="{7C3BC597-6EF9-6CB8-0AAC-B282DFCBC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13" name="AutoShape 6" descr="Ver las imágenes de origen">
            <a:extLst>
              <a:ext uri="{FF2B5EF4-FFF2-40B4-BE49-F238E27FC236}">
                <a16:creationId xmlns:a16="http://schemas.microsoft.com/office/drawing/2014/main" id="{5D0C5596-AA95-C8ED-A985-096CFCBAE4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8AF10F0-A06D-8E8B-96A3-50EFD5F3205A}"/>
              </a:ext>
            </a:extLst>
          </p:cNvPr>
          <p:cNvSpPr/>
          <p:nvPr/>
        </p:nvSpPr>
        <p:spPr>
          <a:xfrm>
            <a:off x="7120691" y="1923699"/>
            <a:ext cx="4751049" cy="21897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Comportamiento de la notificación de Meningitis Bacteriana semana 40 Cartagena de Indias 2020-2024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endParaRPr lang="es-CO" b="1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AD57A8C-AE27-9B0F-736A-0B9D0CA0AE8D}"/>
              </a:ext>
            </a:extLst>
          </p:cNvPr>
          <p:cNvSpPr/>
          <p:nvPr/>
        </p:nvSpPr>
        <p:spPr>
          <a:xfrm>
            <a:off x="2351266" y="4176753"/>
            <a:ext cx="3641326" cy="423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CASOS POR LOCALIDAD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2D869110-1981-F691-CF08-7492098A141A}"/>
              </a:ext>
            </a:extLst>
          </p:cNvPr>
          <p:cNvSpPr/>
          <p:nvPr/>
        </p:nvSpPr>
        <p:spPr>
          <a:xfrm>
            <a:off x="9459665" y="4176753"/>
            <a:ext cx="2617172" cy="426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AREA</a:t>
            </a:r>
            <a:endParaRPr lang="es-CO" b="1" dirty="0">
              <a:solidFill>
                <a:schemeClr val="tx1"/>
              </a:solidFill>
            </a:endParaRPr>
          </a:p>
        </p:txBody>
      </p:sp>
      <p:pic>
        <p:nvPicPr>
          <p:cNvPr id="2" name="Imagen 1" descr="Ver las imágenes de origen">
            <a:extLst>
              <a:ext uri="{FF2B5EF4-FFF2-40B4-BE49-F238E27FC236}">
                <a16:creationId xmlns:a16="http://schemas.microsoft.com/office/drawing/2014/main" id="{6EA22882-DF03-EC63-6AAF-72D5462389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1" y="1328482"/>
            <a:ext cx="1877695" cy="14080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81C2FE22-E8A3-4F8E-11E3-59FDA3101EF8}"/>
              </a:ext>
            </a:extLst>
          </p:cNvPr>
          <p:cNvSpPr/>
          <p:nvPr/>
        </p:nvSpPr>
        <p:spPr>
          <a:xfrm>
            <a:off x="6095999" y="4186289"/>
            <a:ext cx="3323101" cy="426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BARRIOS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13022CB-0CEA-CCAD-CC86-C3662447EB8A}"/>
              </a:ext>
            </a:extLst>
          </p:cNvPr>
          <p:cNvSpPr/>
          <p:nvPr/>
        </p:nvSpPr>
        <p:spPr>
          <a:xfrm>
            <a:off x="199071" y="6233798"/>
            <a:ext cx="2025191" cy="63363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Contra SE  40 2023</a:t>
            </a:r>
          </a:p>
          <a:p>
            <a:pPr algn="ctr"/>
            <a:r>
              <a:rPr lang="es-ES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 20 casos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3959C3FF-57BA-4E1F-B586-7F1C1303D9C7}"/>
              </a:ext>
            </a:extLst>
          </p:cNvPr>
          <p:cNvCxnSpPr/>
          <p:nvPr/>
        </p:nvCxnSpPr>
        <p:spPr>
          <a:xfrm>
            <a:off x="145645" y="6224366"/>
            <a:ext cx="19947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BD28D37D-8A3F-DEDC-4596-427CAAABC6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9157" y="4650783"/>
            <a:ext cx="3670458" cy="216382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5916FD5C-42AB-2577-DC63-7788E397B5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5999" y="4666843"/>
            <a:ext cx="3295155" cy="2113334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5A802FED-7ECD-AA5B-33E0-F95C9C530D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95517" y="4666372"/>
            <a:ext cx="2617172" cy="211333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B27FF34-14DF-4FF5-B74C-5FFC0EEFBB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08341" y="2005819"/>
            <a:ext cx="4596782" cy="214381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6E60B89-7325-7FAF-8005-2095B04AA8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47704" y="2709613"/>
            <a:ext cx="3095625" cy="132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68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Comportamiento variables de interés 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404070-A5FD-F7EB-0162-B8D7B5B0B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46" y="609600"/>
            <a:ext cx="11938554" cy="6152181"/>
          </a:xfrm>
        </p:spPr>
        <p:txBody>
          <a:bodyPr/>
          <a:lstStyle/>
          <a:p>
            <a:endParaRPr lang="es-ES" dirty="0"/>
          </a:p>
          <a:p>
            <a:r>
              <a:rPr lang="es-CO" dirty="0"/>
              <a:t> </a:t>
            </a:r>
          </a:p>
          <a:p>
            <a:pPr marL="0" indent="0">
              <a:buNone/>
            </a:pPr>
            <a:r>
              <a:rPr lang="es-CO" sz="2000" b="1" dirty="0"/>
              <a:t>Régimen de afiliación               Nacionalidad                       Pertenencia Étnica                            Casos por Estrato</a:t>
            </a:r>
          </a:p>
          <a:p>
            <a:pPr marL="0" indent="0">
              <a:buNone/>
            </a:pPr>
            <a:r>
              <a:rPr lang="es-CO" sz="2000" b="1" dirty="0"/>
              <a:t>al SGSSS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BCD1CF6-0A26-542D-3EBB-115ADDEED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89" y="874644"/>
            <a:ext cx="2143125" cy="75537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C326E0F-844F-EF40-955E-76D82B23B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0377" y="874644"/>
            <a:ext cx="1668946" cy="75537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DCD90F4-85DF-D324-5246-A3677B575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8163" y="828260"/>
            <a:ext cx="1318798" cy="84814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AAB221A-8A45-0220-96E5-F3E831C32E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68071" y="781877"/>
            <a:ext cx="1731480" cy="940907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BDA0400F-1DE4-F9C8-6404-C44D4BF1CF5E}"/>
              </a:ext>
            </a:extLst>
          </p:cNvPr>
          <p:cNvSpPr/>
          <p:nvPr/>
        </p:nvSpPr>
        <p:spPr>
          <a:xfrm>
            <a:off x="253446" y="2451653"/>
            <a:ext cx="2355368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Subsidiado : 62 %</a:t>
            </a:r>
          </a:p>
          <a:p>
            <a:r>
              <a:rPr lang="es-ES" b="1" dirty="0">
                <a:solidFill>
                  <a:schemeClr val="tx1"/>
                </a:solidFill>
              </a:rPr>
              <a:t>Contributivo:  38 %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536D126-B1AE-262E-6AB0-A82C3966FACB}"/>
              </a:ext>
            </a:extLst>
          </p:cNvPr>
          <p:cNvSpPr/>
          <p:nvPr/>
        </p:nvSpPr>
        <p:spPr>
          <a:xfrm>
            <a:off x="3106705" y="2421834"/>
            <a:ext cx="2136289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Colombiano : 100%</a:t>
            </a:r>
          </a:p>
          <a:p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E4A22CE5-C717-4D7D-264F-5AEDBFC33720}"/>
              </a:ext>
            </a:extLst>
          </p:cNvPr>
          <p:cNvSpPr/>
          <p:nvPr/>
        </p:nvSpPr>
        <p:spPr>
          <a:xfrm>
            <a:off x="6071876" y="2421834"/>
            <a:ext cx="2427888" cy="11926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Otros : 95,9 %</a:t>
            </a:r>
          </a:p>
          <a:p>
            <a:r>
              <a:rPr lang="es-ES" b="1" dirty="0">
                <a:solidFill>
                  <a:schemeClr val="tx1"/>
                </a:solidFill>
              </a:rPr>
              <a:t>Negro/Mulato afrocolombiano 4,1%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6A76F38-0E18-B0D8-B7A6-84FA33C918A2}"/>
              </a:ext>
            </a:extLst>
          </p:cNvPr>
          <p:cNvSpPr/>
          <p:nvPr/>
        </p:nvSpPr>
        <p:spPr>
          <a:xfrm>
            <a:off x="9256127" y="2421834"/>
            <a:ext cx="2355368" cy="13085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Estrato 1 :     54,2 %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2 :      26,1 %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3 :      11,5%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4 :        3,5%</a:t>
            </a:r>
          </a:p>
          <a:p>
            <a:r>
              <a:rPr lang="es-ES" b="1" dirty="0">
                <a:solidFill>
                  <a:schemeClr val="tx1"/>
                </a:solidFill>
              </a:rPr>
              <a:t>Estrato 6 :        4,7%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38BEA63-21E0-5765-B1E9-2C3E5E90AC90}"/>
              </a:ext>
            </a:extLst>
          </p:cNvPr>
          <p:cNvSpPr/>
          <p:nvPr/>
        </p:nvSpPr>
        <p:spPr>
          <a:xfrm>
            <a:off x="253446" y="3909389"/>
            <a:ext cx="4119771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EAPB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07B5DB53-CC62-71B9-E84D-8408F74F4494}"/>
              </a:ext>
            </a:extLst>
          </p:cNvPr>
          <p:cNvSpPr/>
          <p:nvPr/>
        </p:nvSpPr>
        <p:spPr>
          <a:xfrm>
            <a:off x="4406970" y="3909388"/>
            <a:ext cx="4215539" cy="5499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CASOS POR UPGD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243C3E3F-C0EB-67AC-03F2-AC265865EB36}"/>
              </a:ext>
            </a:extLst>
          </p:cNvPr>
          <p:cNvSpPr/>
          <p:nvPr/>
        </p:nvSpPr>
        <p:spPr>
          <a:xfrm>
            <a:off x="8659779" y="3919738"/>
            <a:ext cx="596348" cy="285239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tx1"/>
                </a:solidFill>
              </a:rPr>
              <a:t>E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A</a:t>
            </a:r>
          </a:p>
          <a:p>
            <a:pPr algn="ctr"/>
            <a:r>
              <a:rPr lang="es-ES" sz="2000" b="1" dirty="0">
                <a:solidFill>
                  <a:schemeClr val="tx1"/>
                </a:solidFill>
              </a:rPr>
              <a:t>D</a:t>
            </a:r>
          </a:p>
          <a:p>
            <a:pPr algn="ctr"/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5440858-4CD6-18D1-74C9-632D25EE80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4550" y="4491738"/>
            <a:ext cx="4081009" cy="223765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80C5E08-2D67-A5BF-44C8-76F303F0F5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9500" y="4491737"/>
            <a:ext cx="4213009" cy="228039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4045610-5EE8-986B-3E8B-D3303AC4A27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93397" y="3919738"/>
            <a:ext cx="2645157" cy="285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79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12032DD6-5FD3-8712-42FA-E0B819F19CFB}"/>
              </a:ext>
            </a:extLst>
          </p:cNvPr>
          <p:cNvSpPr/>
          <p:nvPr/>
        </p:nvSpPr>
        <p:spPr>
          <a:xfrm>
            <a:off x="426720" y="447040"/>
            <a:ext cx="1402080" cy="6096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 Narrow" panose="020B0606020202030204" pitchFamily="34" charset="0"/>
              </a:rPr>
              <a:t>INFORME DE EVENTO</a:t>
            </a:r>
            <a:endParaRPr lang="es-CO" b="1" dirty="0">
              <a:latin typeface="Arial Narrow" panose="020B060602020203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10566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INDICADORES    </a:t>
            </a:r>
            <a:r>
              <a:rPr lang="es-E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2,64</a:t>
            </a:r>
            <a:endParaRPr lang="es-CO" sz="3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AAA852-1D95-E6E5-986C-8C9879D61D6B}"/>
              </a:ext>
            </a:extLst>
          </p:cNvPr>
          <p:cNvSpPr/>
          <p:nvPr/>
        </p:nvSpPr>
        <p:spPr>
          <a:xfrm>
            <a:off x="4386470" y="145774"/>
            <a:ext cx="6294782" cy="9108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Incidencia de la</a:t>
            </a:r>
            <a:r>
              <a:rPr lang="es-E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notificación </a:t>
            </a:r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meningitis  bacteriana casos por 100.000 habitantes</a:t>
            </a:r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55DEB6F5-6A2F-1999-9597-42B94DE57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19" y="1163782"/>
            <a:ext cx="11500237" cy="5449053"/>
          </a:xfrm>
        </p:spPr>
        <p:txBody>
          <a:bodyPr>
            <a:normAutofit fontScale="25000" lnSpcReduction="20000"/>
          </a:bodyPr>
          <a:lstStyle/>
          <a:p>
            <a:r>
              <a:rPr lang="es-ES" sz="9600" b="1" dirty="0">
                <a:solidFill>
                  <a:srgbClr val="00B050"/>
                </a:solidFill>
              </a:rPr>
              <a:t>INDICADORES PARA LA VIGILANCIA DE MENINGITIS BACTERIANA</a:t>
            </a:r>
          </a:p>
          <a:p>
            <a:endParaRPr lang="es-ES" sz="8000" b="1" dirty="0">
              <a:solidFill>
                <a:srgbClr val="00B050"/>
              </a:solidFill>
            </a:endParaRPr>
          </a:p>
          <a:p>
            <a:pPr algn="l"/>
            <a:r>
              <a:rPr lang="es-CO" sz="8000" b="1" dirty="0">
                <a:solidFill>
                  <a:srgbClr val="002060"/>
                </a:solidFill>
              </a:rPr>
              <a:t>INDICADORES DE PROCESO</a:t>
            </a:r>
          </a:p>
          <a:p>
            <a:pPr algn="l"/>
            <a:r>
              <a:rPr lang="es-CO" sz="8000" b="1" dirty="0">
                <a:solidFill>
                  <a:srgbClr val="002060"/>
                </a:solidFill>
              </a:rPr>
              <a:t>De los 28 casos once (11) casos han sido descartados , dieciséis (16) casos confirmados por laboratorio, seis (6) por Streptococcus </a:t>
            </a:r>
            <a:r>
              <a:rPr lang="es-CO" sz="8000" b="1" dirty="0" err="1">
                <a:solidFill>
                  <a:srgbClr val="002060"/>
                </a:solidFill>
              </a:rPr>
              <a:t>Pneumonie</a:t>
            </a:r>
            <a:r>
              <a:rPr lang="es-CO" sz="8000" b="1" dirty="0">
                <a:solidFill>
                  <a:srgbClr val="002060"/>
                </a:solidFill>
              </a:rPr>
              <a:t> , ocho (8) por  agentes microbianos sin seguimiento, tres (3) casos con resultado de Neisseria meningitidis.</a:t>
            </a:r>
          </a:p>
          <a:p>
            <a:pPr algn="l"/>
            <a:endParaRPr lang="es-CO" sz="8000" b="1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Incidencia de </a:t>
            </a: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meningitis por (</a:t>
            </a:r>
            <a:r>
              <a:rPr lang="es-ES" sz="8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Spn</a:t>
            </a: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en población general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Para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el año 2024 en el distrito de Cartagena  se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confirma seis (6)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casos de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meningitis por Streptococcus pneumoniae (</a:t>
            </a:r>
            <a:r>
              <a:rPr lang="es-ES" sz="8000" dirty="0" err="1">
                <a:solidFill>
                  <a:srgbClr val="002060"/>
                </a:solidFill>
                <a:latin typeface="Calibri" panose="020F0502020204030204" pitchFamily="34" charset="0"/>
              </a:rPr>
              <a:t>Spn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0,56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 x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100.000 Habitantes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Incidencia de </a:t>
            </a: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meningitis por enfermedad </a:t>
            </a:r>
            <a:r>
              <a:rPr lang="es-ES" sz="8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meningococica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Para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el año 2024 en el distrito de Cartagena  se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confirma tres (3)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casos de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meningitis por </a:t>
            </a:r>
            <a:r>
              <a:rPr lang="es-CO" sz="8000" b="1" dirty="0">
                <a:solidFill>
                  <a:srgbClr val="002060"/>
                </a:solidFill>
              </a:rPr>
              <a:t>Neisseria meningitidis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0,28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 x </a:t>
            </a:r>
            <a:r>
              <a:rPr lang="es-ES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 100.000 Habitantes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Incidencia de meningitis por (Hi) en población general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: Para el año 2024 en el distrito de Cartagena no se confirman casos de meningitis por Haemophilus influenzae (Hi)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r>
              <a:rPr lang="pt-BR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úmero de casos notificados de meningitis bacteriana ajustados:  </a:t>
            </a:r>
            <a:r>
              <a:rPr lang="pt-BR" sz="8000" dirty="0">
                <a:solidFill>
                  <a:srgbClr val="002060"/>
                </a:solidFill>
                <a:latin typeface="Calibri" panose="020F0502020204030204" pitchFamily="34" charset="0"/>
              </a:rPr>
              <a:t>100</a:t>
            </a:r>
            <a:r>
              <a:rPr lang="pt-BR" sz="800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%  casos ajustados .</a:t>
            </a:r>
          </a:p>
          <a:p>
            <a:pPr algn="just"/>
            <a:endParaRPr lang="pt-BR" sz="800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r>
              <a:rPr lang="es-CO" sz="8000" b="1" dirty="0">
                <a:solidFill>
                  <a:srgbClr val="002060"/>
                </a:solidFill>
              </a:rPr>
              <a:t>INDICADORES DE IMPACTO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P</a:t>
            </a:r>
            <a:r>
              <a:rPr lang="es-ES" sz="8000" b="1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roporción de muertes a causa de</a:t>
            </a:r>
            <a:r>
              <a:rPr lang="es-CO" sz="8000" b="1" dirty="0">
                <a:solidFill>
                  <a:srgbClr val="002060"/>
                </a:solidFill>
                <a:latin typeface="Calibri" panose="020F0502020204030204" pitchFamily="34" charset="0"/>
              </a:rPr>
              <a:t> meningitis </a:t>
            </a:r>
            <a:r>
              <a:rPr lang="es-ES" sz="80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. Hasta semana </a:t>
            </a:r>
            <a:r>
              <a:rPr lang="es-ES" sz="8000" b="0" i="0" u="none" strike="noStrike" baseline="0">
                <a:solidFill>
                  <a:srgbClr val="002060"/>
                </a:solidFill>
                <a:latin typeface="Calibri" panose="020F0502020204030204" pitchFamily="34" charset="0"/>
              </a:rPr>
              <a:t>epidemiológica </a:t>
            </a:r>
            <a:r>
              <a:rPr lang="es-ES" sz="8000">
                <a:solidFill>
                  <a:srgbClr val="002060"/>
                </a:solidFill>
                <a:latin typeface="Calibri" panose="020F0502020204030204" pitchFamily="34" charset="0"/>
              </a:rPr>
              <a:t>40 </a:t>
            </a:r>
            <a:r>
              <a:rPr lang="es-ES" sz="8000" dirty="0">
                <a:solidFill>
                  <a:srgbClr val="002060"/>
                </a:solidFill>
                <a:latin typeface="Calibri" panose="020F0502020204030204" pitchFamily="34" charset="0"/>
              </a:rPr>
              <a:t>del 2024 no se han confirmado muertes por meningitis bacteriana por microrganismos en seguimiento</a:t>
            </a:r>
            <a:endParaRPr lang="es-ES" sz="8000" b="0" i="0" u="none" strike="noStrike" baseline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r>
              <a:rPr lang="es-CO" sz="6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r>
              <a:rPr lang="es-ES" sz="6200" b="0" i="0" u="none" strike="noStrike" baseline="0" dirty="0">
                <a:solidFill>
                  <a:srgbClr val="00206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r>
              <a:rPr lang="es-ES" sz="6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es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859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25A73E28-C522-D4C5-8CF1-91480CAB1DAA}"/>
              </a:ext>
            </a:extLst>
          </p:cNvPr>
          <p:cNvSpPr/>
          <p:nvPr/>
        </p:nvSpPr>
        <p:spPr>
          <a:xfrm>
            <a:off x="0" y="0"/>
            <a:ext cx="12192000" cy="609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FICHA TECNICA</a:t>
            </a:r>
            <a:endParaRPr lang="es-CO" sz="3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C904D75-EF1C-B95C-65C6-B763796CD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539" y="781878"/>
            <a:ext cx="11635409" cy="5883965"/>
          </a:xfrm>
        </p:spPr>
        <p:txBody>
          <a:bodyPr/>
          <a:lstStyle/>
          <a:p>
            <a:pPr marL="0" indent="0">
              <a:buNone/>
            </a:pPr>
            <a:endParaRPr lang="es-ES" sz="4000" b="1" dirty="0"/>
          </a:p>
          <a:p>
            <a:pPr marL="0" indent="0">
              <a:buNone/>
            </a:pPr>
            <a:r>
              <a:rPr lang="es-ES" sz="3600" b="1" dirty="0"/>
              <a:t>Metodología </a:t>
            </a:r>
          </a:p>
          <a:p>
            <a:pPr marL="0" indent="0" algn="just">
              <a:buNone/>
            </a:pPr>
            <a:r>
              <a:rPr lang="es-ES" sz="3600" dirty="0"/>
              <a:t>Se realiza análisis periódico de la notificación de Meningitis Bacteriana, conforme lo establecen los lineamientos nacionales para la Vigilancia en Salud Pública vigentes. El número total de casos corresponde a los casos notificados procedentes y residentes de Colombia, y a partir de éste se hace el análisis de las variables de interés</a:t>
            </a:r>
            <a:r>
              <a:rPr lang="es-ES" sz="4000" dirty="0"/>
              <a:t>. </a:t>
            </a:r>
          </a:p>
          <a:p>
            <a:pPr marL="0" indent="0" algn="just">
              <a:buNone/>
            </a:pPr>
            <a:r>
              <a:rPr lang="es-ES" sz="3600" dirty="0"/>
              <a:t>Para los indicadores se trabaja proyecciones de población DANE 2024 post Covid-19.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093783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5C77DD6-6AC0-483E-857A-7A271EDC3057}"/>
              </a:ext>
            </a:extLst>
          </p:cNvPr>
          <p:cNvSpPr>
            <a:spLocks noGrp="1"/>
          </p:cNvSpPr>
          <p:nvPr/>
        </p:nvSpPr>
        <p:spPr>
          <a:xfrm>
            <a:off x="6456998" y="30480"/>
            <a:ext cx="5211445" cy="49022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endParaRPr lang="es-C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984D32D-69E6-4D6D-A42E-1AC6598395AA}"/>
              </a:ext>
            </a:extLst>
          </p:cNvPr>
          <p:cNvCxnSpPr>
            <a:cxnSpLocks/>
          </p:cNvCxnSpPr>
          <p:nvPr/>
        </p:nvCxnSpPr>
        <p:spPr>
          <a:xfrm>
            <a:off x="101600" y="868522"/>
            <a:ext cx="119786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7" y="118983"/>
            <a:ext cx="1233805" cy="641985"/>
          </a:xfrm>
          <a:prstGeom prst="rect">
            <a:avLst/>
          </a:prstGeom>
          <a:noFill/>
        </p:spPr>
      </p:pic>
      <p:pic>
        <p:nvPicPr>
          <p:cNvPr id="17" name="Imagen 16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135" y="118983"/>
            <a:ext cx="733425" cy="6419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Marcador de contenido 5">
            <a:extLst>
              <a:ext uri="{FF2B5EF4-FFF2-40B4-BE49-F238E27FC236}">
                <a16:creationId xmlns:a16="http://schemas.microsoft.com/office/drawing/2014/main" id="{64814638-69F3-464D-A8A5-11CBAF9D4ABE}"/>
              </a:ext>
            </a:extLst>
          </p:cNvPr>
          <p:cNvSpPr txBox="1">
            <a:spLocks/>
          </p:cNvSpPr>
          <p:nvPr/>
        </p:nvSpPr>
        <p:spPr>
          <a:xfrm>
            <a:off x="589279" y="1108790"/>
            <a:ext cx="5430520" cy="5068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sz="1100" dirty="0">
              <a:latin typeface="Arial Narrow" panose="020B0606020202030204" pitchFamily="34" charset="0"/>
            </a:endParaRPr>
          </a:p>
        </p:txBody>
      </p:sp>
      <p:sp>
        <p:nvSpPr>
          <p:cNvPr id="19" name="Cuadro de texto 2">
            <a:extLst>
              <a:ext uri="{FF2B5EF4-FFF2-40B4-BE49-F238E27FC236}">
                <a16:creationId xmlns:a16="http://schemas.microsoft.com/office/drawing/2014/main" id="{44190D38-8988-49E2-87FC-911CDE666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217" y="1290689"/>
            <a:ext cx="6716009" cy="515516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PROGRAMA DE VIGILANCIA EN SALUD PÚBLICA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DEPARTAMENTO ADMINISTRATIVO DISTRITAL DE SALUD DADIS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ALEX ALBERTO TEJADA NUÑEZ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Director DADIS 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MONICA JURADO MARQUEZ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Directora Operativa de Salud publica </a:t>
            </a:r>
            <a:endParaRPr lang="es-CO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b="1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EVA MASIEL PEREZ TORRES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Líder programa de vigilancia en salud pública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ELABORADO POR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b="1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MAGNOLIA DOVALE CABARCAS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 err="1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Bacteriologa-Epidemiologa</a:t>
            </a:r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VSP</a:t>
            </a:r>
            <a:endParaRPr lang="es-CO" sz="1800" dirty="0">
              <a:solidFill>
                <a:srgbClr val="1F3864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algn="r"/>
            <a:r>
              <a:rPr lang="es-ES" dirty="0">
                <a:solidFill>
                  <a:srgbClr val="1F3864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Referente inmunoprevenibles</a:t>
            </a:r>
            <a:endParaRPr lang="es-CO" sz="1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C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00000000-0008-0000-0200-000019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89" y="3737113"/>
            <a:ext cx="1974850" cy="1003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Ver las imágenes de origen">
            <a:extLst>
              <a:ext uri="{FF2B5EF4-FFF2-40B4-BE49-F238E27FC236}">
                <a16:creationId xmlns:a16="http://schemas.microsoft.com/office/drawing/2014/main" id="{6B4C690B-7DE9-41DA-BA68-04C868FA2B0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3" r="18310"/>
          <a:stretch/>
        </p:blipFill>
        <p:spPr bwMode="auto">
          <a:xfrm>
            <a:off x="1357399" y="4868052"/>
            <a:ext cx="1674321" cy="15491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313612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5257</TotalTime>
  <Words>507</Words>
  <Application>Microsoft Office PowerPoint</Application>
  <PresentationFormat>Panorámica</PresentationFormat>
  <Paragraphs>83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Ing. Malka Linero</dc:creator>
  <cp:lastModifiedBy>Magnolia Dovale Cabarcas</cp:lastModifiedBy>
  <cp:revision>325</cp:revision>
  <dcterms:created xsi:type="dcterms:W3CDTF">2022-03-30T15:17:51Z</dcterms:created>
  <dcterms:modified xsi:type="dcterms:W3CDTF">2024-10-17T16:36:32Z</dcterms:modified>
</cp:coreProperties>
</file>