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51" r:id="rId2"/>
    <p:sldId id="355" r:id="rId3"/>
    <p:sldId id="356" r:id="rId4"/>
    <p:sldId id="357" r:id="rId5"/>
    <p:sldId id="354" r:id="rId6"/>
    <p:sldId id="265" r:id="rId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uenta Microsoft" initials="CM" lastIdx="1" clrIdx="0">
    <p:extLst>
      <p:ext uri="{19B8F6BF-5375-455C-9EA6-DF929625EA0E}">
        <p15:presenceInfo xmlns:p15="http://schemas.microsoft.com/office/powerpoint/2012/main" userId="ac9f6636e6876cc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89985" autoAdjust="0"/>
  </p:normalViewPr>
  <p:slideViewPr>
    <p:cSldViewPr snapToGrid="0">
      <p:cViewPr varScale="1">
        <p:scale>
          <a:sx n="65" d="100"/>
          <a:sy n="65" d="100"/>
        </p:scale>
        <p:origin x="9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gnolia Dovale Cabarcas" userId="4cb94d57-9ded-41ff-bf00-b2bd5bc3efaa" providerId="ADAL" clId="{1D9E71FD-064D-41B0-81B4-6DDD42C54D24}"/>
    <pc:docChg chg="custSel modSld">
      <pc:chgData name="Magnolia Dovale Cabarcas" userId="4cb94d57-9ded-41ff-bf00-b2bd5bc3efaa" providerId="ADAL" clId="{1D9E71FD-064D-41B0-81B4-6DDD42C54D24}" dt="2024-10-17T17:03:02.414" v="134" actId="20577"/>
      <pc:docMkLst>
        <pc:docMk/>
      </pc:docMkLst>
      <pc:sldChg chg="addSp delSp modSp mod">
        <pc:chgData name="Magnolia Dovale Cabarcas" userId="4cb94d57-9ded-41ff-bf00-b2bd5bc3efaa" providerId="ADAL" clId="{1D9E71FD-064D-41B0-81B4-6DDD42C54D24}" dt="2024-10-17T17:03:02.414" v="134" actId="20577"/>
        <pc:sldMkLst>
          <pc:docMk/>
          <pc:sldMk cId="1250068747" sldId="351"/>
        </pc:sldMkLst>
        <pc:spChg chg="mod">
          <ac:chgData name="Magnolia Dovale Cabarcas" userId="4cb94d57-9ded-41ff-bf00-b2bd5bc3efaa" providerId="ADAL" clId="{1D9E71FD-064D-41B0-81B4-6DDD42C54D24}" dt="2024-10-17T16:48:49.672" v="42" actId="20577"/>
          <ac:spMkLst>
            <pc:docMk/>
            <pc:sldMk cId="1250068747" sldId="351"/>
            <ac:spMk id="3" creationId="{794EC32F-5ECC-8075-43C1-8899895A7853}"/>
          </ac:spMkLst>
        </pc:spChg>
        <pc:spChg chg="mod">
          <ac:chgData name="Magnolia Dovale Cabarcas" userId="4cb94d57-9ded-41ff-bf00-b2bd5bc3efaa" providerId="ADAL" clId="{1D9E71FD-064D-41B0-81B4-6DDD42C54D24}" dt="2024-10-17T16:38:58.459" v="27" actId="20577"/>
          <ac:spMkLst>
            <pc:docMk/>
            <pc:sldMk cId="1250068747" sldId="351"/>
            <ac:spMk id="9" creationId="{08AF10F0-A06D-8E8B-96A3-50EFD5F3205A}"/>
          </ac:spMkLst>
        </pc:spChg>
        <pc:spChg chg="mod">
          <ac:chgData name="Magnolia Dovale Cabarcas" userId="4cb94d57-9ded-41ff-bf00-b2bd5bc3efaa" providerId="ADAL" clId="{1D9E71FD-064D-41B0-81B4-6DDD42C54D24}" dt="2024-10-17T16:38:29.855" v="3" actId="20577"/>
          <ac:spMkLst>
            <pc:docMk/>
            <pc:sldMk cId="1250068747" sldId="351"/>
            <ac:spMk id="11" creationId="{D06A2E04-EA7A-D015-9DE3-0945FFC472F2}"/>
          </ac:spMkLst>
        </pc:spChg>
        <pc:spChg chg="mod">
          <ac:chgData name="Magnolia Dovale Cabarcas" userId="4cb94d57-9ded-41ff-bf00-b2bd5bc3efaa" providerId="ADAL" clId="{1D9E71FD-064D-41B0-81B4-6DDD42C54D24}" dt="2024-10-17T17:02:57.758" v="132" actId="20577"/>
          <ac:spMkLst>
            <pc:docMk/>
            <pc:sldMk cId="1250068747" sldId="351"/>
            <ac:spMk id="35" creationId="{FB70F656-FB4A-9F61-E627-BA0E0F374BF5}"/>
          </ac:spMkLst>
        </pc:spChg>
        <pc:spChg chg="mod">
          <ac:chgData name="Magnolia Dovale Cabarcas" userId="4cb94d57-9ded-41ff-bf00-b2bd5bc3efaa" providerId="ADAL" clId="{1D9E71FD-064D-41B0-81B4-6DDD42C54D24}" dt="2024-10-17T16:38:40.066" v="11" actId="20577"/>
          <ac:spMkLst>
            <pc:docMk/>
            <pc:sldMk cId="1250068747" sldId="351"/>
            <ac:spMk id="36" creationId="{C534BA34-BE19-7D14-2942-B524069713C4}"/>
          </ac:spMkLst>
        </pc:spChg>
        <pc:spChg chg="mod">
          <ac:chgData name="Magnolia Dovale Cabarcas" userId="4cb94d57-9ded-41ff-bf00-b2bd5bc3efaa" providerId="ADAL" clId="{1D9E71FD-064D-41B0-81B4-6DDD42C54D24}" dt="2024-10-17T16:38:44.630" v="15" actId="20577"/>
          <ac:spMkLst>
            <pc:docMk/>
            <pc:sldMk cId="1250068747" sldId="351"/>
            <ac:spMk id="38" creationId="{C2429BB9-6A6F-1542-1706-9D7ED0FBC7D8}"/>
          </ac:spMkLst>
        </pc:spChg>
        <pc:spChg chg="mod">
          <ac:chgData name="Magnolia Dovale Cabarcas" userId="4cb94d57-9ded-41ff-bf00-b2bd5bc3efaa" providerId="ADAL" clId="{1D9E71FD-064D-41B0-81B4-6DDD42C54D24}" dt="2024-10-17T16:48:43.644" v="38" actId="20577"/>
          <ac:spMkLst>
            <pc:docMk/>
            <pc:sldMk cId="1250068747" sldId="351"/>
            <ac:spMk id="39" creationId="{BF553322-74A9-8F86-943E-FFD4763F43FA}"/>
          </ac:spMkLst>
        </pc:spChg>
        <pc:spChg chg="mod">
          <ac:chgData name="Magnolia Dovale Cabarcas" userId="4cb94d57-9ded-41ff-bf00-b2bd5bc3efaa" providerId="ADAL" clId="{1D9E71FD-064D-41B0-81B4-6DDD42C54D24}" dt="2024-10-17T17:03:02.414" v="134" actId="20577"/>
          <ac:spMkLst>
            <pc:docMk/>
            <pc:sldMk cId="1250068747" sldId="351"/>
            <ac:spMk id="46" creationId="{A12551D6-DD00-3EE8-E702-CAE036800CB9}"/>
          </ac:spMkLst>
        </pc:spChg>
        <pc:picChg chg="del">
          <ac:chgData name="Magnolia Dovale Cabarcas" userId="4cb94d57-9ded-41ff-bf00-b2bd5bc3efaa" providerId="ADAL" clId="{1D9E71FD-064D-41B0-81B4-6DDD42C54D24}" dt="2024-10-17T16:48:09.293" v="28" actId="478"/>
          <ac:picMkLst>
            <pc:docMk/>
            <pc:sldMk cId="1250068747" sldId="351"/>
            <ac:picMk id="2" creationId="{F4EC7FD9-095B-E95A-0297-FDDC1000C78C}"/>
          </ac:picMkLst>
        </pc:picChg>
        <pc:picChg chg="del">
          <ac:chgData name="Magnolia Dovale Cabarcas" userId="4cb94d57-9ded-41ff-bf00-b2bd5bc3efaa" providerId="ADAL" clId="{1D9E71FD-064D-41B0-81B4-6DDD42C54D24}" dt="2024-10-17T16:48:21.479" v="34" actId="478"/>
          <ac:picMkLst>
            <pc:docMk/>
            <pc:sldMk cId="1250068747" sldId="351"/>
            <ac:picMk id="14" creationId="{18CE0DB8-DDD2-FB53-D6C4-436D8B05A541}"/>
          </ac:picMkLst>
        </pc:picChg>
        <pc:picChg chg="del">
          <ac:chgData name="Magnolia Dovale Cabarcas" userId="4cb94d57-9ded-41ff-bf00-b2bd5bc3efaa" providerId="ADAL" clId="{1D9E71FD-064D-41B0-81B4-6DDD42C54D24}" dt="2024-10-17T16:49:33.815" v="43" actId="478"/>
          <ac:picMkLst>
            <pc:docMk/>
            <pc:sldMk cId="1250068747" sldId="351"/>
            <ac:picMk id="17" creationId="{A0398F5E-F2D7-6D1B-5835-DD58DE8962DE}"/>
          </ac:picMkLst>
        </pc:picChg>
        <pc:picChg chg="del">
          <ac:chgData name="Magnolia Dovale Cabarcas" userId="4cb94d57-9ded-41ff-bf00-b2bd5bc3efaa" providerId="ADAL" clId="{1D9E71FD-064D-41B0-81B4-6DDD42C54D24}" dt="2024-10-17T16:50:09.298" v="50" actId="478"/>
          <ac:picMkLst>
            <pc:docMk/>
            <pc:sldMk cId="1250068747" sldId="351"/>
            <ac:picMk id="19" creationId="{9252001D-6381-03DF-2864-5670DEB36543}"/>
          </ac:picMkLst>
        </pc:picChg>
        <pc:picChg chg="add mod">
          <ac:chgData name="Magnolia Dovale Cabarcas" userId="4cb94d57-9ded-41ff-bf00-b2bd5bc3efaa" providerId="ADAL" clId="{1D9E71FD-064D-41B0-81B4-6DDD42C54D24}" dt="2024-10-17T16:48:19.526" v="33" actId="1076"/>
          <ac:picMkLst>
            <pc:docMk/>
            <pc:sldMk cId="1250068747" sldId="351"/>
            <ac:picMk id="20" creationId="{5C382B45-56CC-2A57-ADF8-A4C514F7B290}"/>
          </ac:picMkLst>
        </pc:picChg>
        <pc:picChg chg="add mod">
          <ac:chgData name="Magnolia Dovale Cabarcas" userId="4cb94d57-9ded-41ff-bf00-b2bd5bc3efaa" providerId="ADAL" clId="{1D9E71FD-064D-41B0-81B4-6DDD42C54D24}" dt="2024-10-17T16:48:36.063" v="36" actId="1076"/>
          <ac:picMkLst>
            <pc:docMk/>
            <pc:sldMk cId="1250068747" sldId="351"/>
            <ac:picMk id="21" creationId="{61C474E0-7F17-5B36-6DAC-657DFA5B4C76}"/>
          </ac:picMkLst>
        </pc:picChg>
        <pc:picChg chg="add mod">
          <ac:chgData name="Magnolia Dovale Cabarcas" userId="4cb94d57-9ded-41ff-bf00-b2bd5bc3efaa" providerId="ADAL" clId="{1D9E71FD-064D-41B0-81B4-6DDD42C54D24}" dt="2024-10-17T16:49:46.942" v="49" actId="14100"/>
          <ac:picMkLst>
            <pc:docMk/>
            <pc:sldMk cId="1250068747" sldId="351"/>
            <ac:picMk id="22" creationId="{94186FF7-E314-BDCD-43CA-16EE19F904F2}"/>
          </ac:picMkLst>
        </pc:picChg>
        <pc:picChg chg="add mod">
          <ac:chgData name="Magnolia Dovale Cabarcas" userId="4cb94d57-9ded-41ff-bf00-b2bd5bc3efaa" providerId="ADAL" clId="{1D9E71FD-064D-41B0-81B4-6DDD42C54D24}" dt="2024-10-17T16:50:20.103" v="54" actId="14100"/>
          <ac:picMkLst>
            <pc:docMk/>
            <pc:sldMk cId="1250068747" sldId="351"/>
            <ac:picMk id="23" creationId="{8C14A3EF-099C-9372-6B7B-1D1119074437}"/>
          </ac:picMkLst>
        </pc:picChg>
      </pc:sldChg>
      <pc:sldChg chg="addSp delSp modSp mod">
        <pc:chgData name="Magnolia Dovale Cabarcas" userId="4cb94d57-9ded-41ff-bf00-b2bd5bc3efaa" providerId="ADAL" clId="{1D9E71FD-064D-41B0-81B4-6DDD42C54D24}" dt="2024-10-17T16:56:30.566" v="93" actId="14100"/>
        <pc:sldMkLst>
          <pc:docMk/>
          <pc:sldMk cId="839681863" sldId="355"/>
        </pc:sldMkLst>
        <pc:spChg chg="mod">
          <ac:chgData name="Magnolia Dovale Cabarcas" userId="4cb94d57-9ded-41ff-bf00-b2bd5bc3efaa" providerId="ADAL" clId="{1D9E71FD-064D-41B0-81B4-6DDD42C54D24}" dt="2024-10-17T16:52:21.516" v="58" actId="20577"/>
          <ac:spMkLst>
            <pc:docMk/>
            <pc:sldMk cId="839681863" sldId="355"/>
            <ac:spMk id="15" creationId="{BDA0400F-1DE4-F9C8-6404-C44D4BF1CF5E}"/>
          </ac:spMkLst>
        </pc:spChg>
        <pc:spChg chg="mod">
          <ac:chgData name="Magnolia Dovale Cabarcas" userId="4cb94d57-9ded-41ff-bf00-b2bd5bc3efaa" providerId="ADAL" clId="{1D9E71FD-064D-41B0-81B4-6DDD42C54D24}" dt="2024-10-17T16:53:17.117" v="64" actId="20577"/>
          <ac:spMkLst>
            <pc:docMk/>
            <pc:sldMk cId="839681863" sldId="355"/>
            <ac:spMk id="17" creationId="{D536D126-B1AE-262E-6AB0-A82C3966FACB}"/>
          </ac:spMkLst>
        </pc:spChg>
        <pc:spChg chg="mod">
          <ac:chgData name="Magnolia Dovale Cabarcas" userId="4cb94d57-9ded-41ff-bf00-b2bd5bc3efaa" providerId="ADAL" clId="{1D9E71FD-064D-41B0-81B4-6DDD42C54D24}" dt="2024-10-17T16:54:13.260" v="72" actId="20577"/>
          <ac:spMkLst>
            <pc:docMk/>
            <pc:sldMk cId="839681863" sldId="355"/>
            <ac:spMk id="18" creationId="{E4A22CE5-C717-4D7D-264F-5AEDBFC33720}"/>
          </ac:spMkLst>
        </pc:spChg>
        <pc:spChg chg="mod">
          <ac:chgData name="Magnolia Dovale Cabarcas" userId="4cb94d57-9ded-41ff-bf00-b2bd5bc3efaa" providerId="ADAL" clId="{1D9E71FD-064D-41B0-81B4-6DDD42C54D24}" dt="2024-10-17T16:54:46.371" v="80" actId="20577"/>
          <ac:spMkLst>
            <pc:docMk/>
            <pc:sldMk cId="839681863" sldId="355"/>
            <ac:spMk id="19" creationId="{86A76F38-0E18-B0D8-B7A6-84FA33C918A2}"/>
          </ac:spMkLst>
        </pc:spChg>
        <pc:picChg chg="del">
          <ac:chgData name="Magnolia Dovale Cabarcas" userId="4cb94d57-9ded-41ff-bf00-b2bd5bc3efaa" providerId="ADAL" clId="{1D9E71FD-064D-41B0-81B4-6DDD42C54D24}" dt="2024-10-17T16:55:19.621" v="81" actId="478"/>
          <ac:picMkLst>
            <pc:docMk/>
            <pc:sldMk cId="839681863" sldId="355"/>
            <ac:picMk id="2" creationId="{563E9551-CB46-C5DD-A7F3-38D96CDBFBAA}"/>
          </ac:picMkLst>
        </pc:picChg>
        <pc:picChg chg="add mod">
          <ac:chgData name="Magnolia Dovale Cabarcas" userId="4cb94d57-9ded-41ff-bf00-b2bd5bc3efaa" providerId="ADAL" clId="{1D9E71FD-064D-41B0-81B4-6DDD42C54D24}" dt="2024-10-17T16:55:31.590" v="86" actId="14100"/>
          <ac:picMkLst>
            <pc:docMk/>
            <pc:sldMk cId="839681863" sldId="355"/>
            <ac:picMk id="3" creationId="{0F1C5D9E-1B98-50FA-6748-3F248DAE9DA6}"/>
          </ac:picMkLst>
        </pc:picChg>
        <pc:picChg chg="add mod">
          <ac:chgData name="Magnolia Dovale Cabarcas" userId="4cb94d57-9ded-41ff-bf00-b2bd5bc3efaa" providerId="ADAL" clId="{1D9E71FD-064D-41B0-81B4-6DDD42C54D24}" dt="2024-10-17T16:56:30.566" v="93" actId="14100"/>
          <ac:picMkLst>
            <pc:docMk/>
            <pc:sldMk cId="839681863" sldId="355"/>
            <ac:picMk id="7" creationId="{DC0C2701-2A7A-C25E-B6AE-57D96D5F053B}"/>
          </ac:picMkLst>
        </pc:picChg>
        <pc:picChg chg="del">
          <ac:chgData name="Magnolia Dovale Cabarcas" userId="4cb94d57-9ded-41ff-bf00-b2bd5bc3efaa" providerId="ADAL" clId="{1D9E71FD-064D-41B0-81B4-6DDD42C54D24}" dt="2024-10-17T16:56:09.290" v="87" actId="478"/>
          <ac:picMkLst>
            <pc:docMk/>
            <pc:sldMk cId="839681863" sldId="355"/>
            <ac:picMk id="9" creationId="{ACDB79F5-C996-7FA9-651F-ACD9DA2FEC3C}"/>
          </ac:picMkLst>
        </pc:picChg>
      </pc:sldChg>
      <pc:sldChg chg="addSp delSp modSp mod">
        <pc:chgData name="Magnolia Dovale Cabarcas" userId="4cb94d57-9ded-41ff-bf00-b2bd5bc3efaa" providerId="ADAL" clId="{1D9E71FD-064D-41B0-81B4-6DDD42C54D24}" dt="2024-10-17T17:00:38.737" v="106" actId="14100"/>
        <pc:sldMkLst>
          <pc:docMk/>
          <pc:sldMk cId="1826723243" sldId="356"/>
        </pc:sldMkLst>
        <pc:picChg chg="del">
          <ac:chgData name="Magnolia Dovale Cabarcas" userId="4cb94d57-9ded-41ff-bf00-b2bd5bc3efaa" providerId="ADAL" clId="{1D9E71FD-064D-41B0-81B4-6DDD42C54D24}" dt="2024-10-17T16:58:05.144" v="94" actId="478"/>
          <ac:picMkLst>
            <pc:docMk/>
            <pc:sldMk cId="1826723243" sldId="356"/>
            <ac:picMk id="2" creationId="{CA3DEA9C-5132-7C85-EAA6-4E9E22FC7827}"/>
          </ac:picMkLst>
        </pc:picChg>
        <pc:picChg chg="del">
          <ac:chgData name="Magnolia Dovale Cabarcas" userId="4cb94d57-9ded-41ff-bf00-b2bd5bc3efaa" providerId="ADAL" clId="{1D9E71FD-064D-41B0-81B4-6DDD42C54D24}" dt="2024-10-17T16:58:50.858" v="99" actId="478"/>
          <ac:picMkLst>
            <pc:docMk/>
            <pc:sldMk cId="1826723243" sldId="356"/>
            <ac:picMk id="3" creationId="{1B2BC045-D9B9-83C2-FE57-8A2EA863ED9F}"/>
          </ac:picMkLst>
        </pc:picChg>
        <pc:picChg chg="add mod">
          <ac:chgData name="Magnolia Dovale Cabarcas" userId="4cb94d57-9ded-41ff-bf00-b2bd5bc3efaa" providerId="ADAL" clId="{1D9E71FD-064D-41B0-81B4-6DDD42C54D24}" dt="2024-10-17T16:58:15.030" v="98" actId="14100"/>
          <ac:picMkLst>
            <pc:docMk/>
            <pc:sldMk cId="1826723243" sldId="356"/>
            <ac:picMk id="5" creationId="{EAF9B67D-9EF1-59FC-2FE8-BCCF37D2B96A}"/>
          </ac:picMkLst>
        </pc:picChg>
        <pc:picChg chg="del">
          <ac:chgData name="Magnolia Dovale Cabarcas" userId="4cb94d57-9ded-41ff-bf00-b2bd5bc3efaa" providerId="ADAL" clId="{1D9E71FD-064D-41B0-81B4-6DDD42C54D24}" dt="2024-10-17T17:00:27.359" v="103" actId="478"/>
          <ac:picMkLst>
            <pc:docMk/>
            <pc:sldMk cId="1826723243" sldId="356"/>
            <ac:picMk id="6" creationId="{72959405-90F6-06FF-29E3-227A6EF34CC0}"/>
          </ac:picMkLst>
        </pc:picChg>
        <pc:picChg chg="add mod">
          <ac:chgData name="Magnolia Dovale Cabarcas" userId="4cb94d57-9ded-41ff-bf00-b2bd5bc3efaa" providerId="ADAL" clId="{1D9E71FD-064D-41B0-81B4-6DDD42C54D24}" dt="2024-10-17T16:59:02.006" v="102" actId="14100"/>
          <ac:picMkLst>
            <pc:docMk/>
            <pc:sldMk cId="1826723243" sldId="356"/>
            <ac:picMk id="7" creationId="{0C8EBD27-6BA4-9DCE-10B7-00108D19BADF}"/>
          </ac:picMkLst>
        </pc:picChg>
        <pc:picChg chg="add mod">
          <ac:chgData name="Magnolia Dovale Cabarcas" userId="4cb94d57-9ded-41ff-bf00-b2bd5bc3efaa" providerId="ADAL" clId="{1D9E71FD-064D-41B0-81B4-6DDD42C54D24}" dt="2024-10-17T17:00:38.737" v="106" actId="14100"/>
          <ac:picMkLst>
            <pc:docMk/>
            <pc:sldMk cId="1826723243" sldId="356"/>
            <ac:picMk id="9" creationId="{A215453F-CAB0-C043-F63F-90042AD0F16A}"/>
          </ac:picMkLst>
        </pc:picChg>
      </pc:sldChg>
      <pc:sldChg chg="modSp mod">
        <pc:chgData name="Magnolia Dovale Cabarcas" userId="4cb94d57-9ded-41ff-bf00-b2bd5bc3efaa" providerId="ADAL" clId="{1D9E71FD-064D-41B0-81B4-6DDD42C54D24}" dt="2024-10-17T17:02:24.569" v="130" actId="20577"/>
        <pc:sldMkLst>
          <pc:docMk/>
          <pc:sldMk cId="3984044106" sldId="357"/>
        </pc:sldMkLst>
        <pc:spChg chg="mod">
          <ac:chgData name="Magnolia Dovale Cabarcas" userId="4cb94d57-9ded-41ff-bf00-b2bd5bc3efaa" providerId="ADAL" clId="{1D9E71FD-064D-41B0-81B4-6DDD42C54D24}" dt="2024-10-17T17:00:58.363" v="109" actId="20577"/>
          <ac:spMkLst>
            <pc:docMk/>
            <pc:sldMk cId="3984044106" sldId="357"/>
            <ac:spMk id="8" creationId="{25A73E28-C522-D4C5-8CF1-91480CAB1DAA}"/>
          </ac:spMkLst>
        </pc:spChg>
        <pc:spChg chg="mod">
          <ac:chgData name="Magnolia Dovale Cabarcas" userId="4cb94d57-9ded-41ff-bf00-b2bd5bc3efaa" providerId="ADAL" clId="{1D9E71FD-064D-41B0-81B4-6DDD42C54D24}" dt="2024-10-17T17:02:24.569" v="130" actId="20577"/>
          <ac:spMkLst>
            <pc:docMk/>
            <pc:sldMk cId="3984044106" sldId="357"/>
            <ac:spMk id="9" creationId="{55DEB6F5-6A2F-1999-9597-42B94DE57441}"/>
          </ac:spMkLst>
        </pc:spChg>
      </pc:sldChg>
    </pc:docChg>
  </pc:docChgLst>
  <pc:docChgLst>
    <pc:chgData name="Magnolia Dovale Cabarcas" userId="4cb94d57-9ded-41ff-bf00-b2bd5bc3efaa" providerId="ADAL" clId="{4024FAF8-4CA4-4FE2-920B-8159BA35FD01}"/>
    <pc:docChg chg="custSel modSld">
      <pc:chgData name="Magnolia Dovale Cabarcas" userId="4cb94d57-9ded-41ff-bf00-b2bd5bc3efaa" providerId="ADAL" clId="{4024FAF8-4CA4-4FE2-920B-8159BA35FD01}" dt="2024-10-07T16:39:04.880" v="34" actId="20577"/>
      <pc:docMkLst>
        <pc:docMk/>
      </pc:docMkLst>
      <pc:sldChg chg="addSp delSp modSp mod">
        <pc:chgData name="Magnolia Dovale Cabarcas" userId="4cb94d57-9ded-41ff-bf00-b2bd5bc3efaa" providerId="ADAL" clId="{4024FAF8-4CA4-4FE2-920B-8159BA35FD01}" dt="2024-10-07T16:38:36.904" v="28" actId="20577"/>
        <pc:sldMkLst>
          <pc:docMk/>
          <pc:sldMk cId="1250068747" sldId="351"/>
        </pc:sldMkLst>
        <pc:spChg chg="mod">
          <ac:chgData name="Magnolia Dovale Cabarcas" userId="4cb94d57-9ded-41ff-bf00-b2bd5bc3efaa" providerId="ADAL" clId="{4024FAF8-4CA4-4FE2-920B-8159BA35FD01}" dt="2024-10-07T16:38:36.904" v="28" actId="20577"/>
          <ac:spMkLst>
            <pc:docMk/>
            <pc:sldMk cId="1250068747" sldId="351"/>
            <ac:spMk id="3" creationId="{794EC32F-5ECC-8075-43C1-8899895A7853}"/>
          </ac:spMkLst>
        </pc:spChg>
        <pc:spChg chg="mod">
          <ac:chgData name="Magnolia Dovale Cabarcas" userId="4cb94d57-9ded-41ff-bf00-b2bd5bc3efaa" providerId="ADAL" clId="{4024FAF8-4CA4-4FE2-920B-8159BA35FD01}" dt="2024-10-07T16:35:26.079" v="5" actId="20577"/>
          <ac:spMkLst>
            <pc:docMk/>
            <pc:sldMk cId="1250068747" sldId="351"/>
            <ac:spMk id="9" creationId="{08AF10F0-A06D-8E8B-96A3-50EFD5F3205A}"/>
          </ac:spMkLst>
        </pc:spChg>
        <pc:spChg chg="mod">
          <ac:chgData name="Magnolia Dovale Cabarcas" userId="4cb94d57-9ded-41ff-bf00-b2bd5bc3efaa" providerId="ADAL" clId="{4024FAF8-4CA4-4FE2-920B-8159BA35FD01}" dt="2024-10-07T16:35:18.086" v="1" actId="20577"/>
          <ac:spMkLst>
            <pc:docMk/>
            <pc:sldMk cId="1250068747" sldId="351"/>
            <ac:spMk id="11" creationId="{D06A2E04-EA7A-D015-9DE3-0945FFC472F2}"/>
          </ac:spMkLst>
        </pc:spChg>
        <pc:spChg chg="mod">
          <ac:chgData name="Magnolia Dovale Cabarcas" userId="4cb94d57-9ded-41ff-bf00-b2bd5bc3efaa" providerId="ADAL" clId="{4024FAF8-4CA4-4FE2-920B-8159BA35FD01}" dt="2024-10-07T16:35:30.009" v="7" actId="20577"/>
          <ac:spMkLst>
            <pc:docMk/>
            <pc:sldMk cId="1250068747" sldId="351"/>
            <ac:spMk id="36" creationId="{C534BA34-BE19-7D14-2942-B524069713C4}"/>
          </ac:spMkLst>
        </pc:spChg>
        <pc:spChg chg="mod">
          <ac:chgData name="Magnolia Dovale Cabarcas" userId="4cb94d57-9ded-41ff-bf00-b2bd5bc3efaa" providerId="ADAL" clId="{4024FAF8-4CA4-4FE2-920B-8159BA35FD01}" dt="2024-10-07T16:38:24.318" v="24" actId="20577"/>
          <ac:spMkLst>
            <pc:docMk/>
            <pc:sldMk cId="1250068747" sldId="351"/>
            <ac:spMk id="38" creationId="{C2429BB9-6A6F-1542-1706-9D7ED0FBC7D8}"/>
          </ac:spMkLst>
        </pc:spChg>
        <pc:spChg chg="mod">
          <ac:chgData name="Magnolia Dovale Cabarcas" userId="4cb94d57-9ded-41ff-bf00-b2bd5bc3efaa" providerId="ADAL" clId="{4024FAF8-4CA4-4FE2-920B-8159BA35FD01}" dt="2024-10-07T16:38:32.342" v="26" actId="20577"/>
          <ac:spMkLst>
            <pc:docMk/>
            <pc:sldMk cId="1250068747" sldId="351"/>
            <ac:spMk id="39" creationId="{BF553322-74A9-8F86-943E-FFD4763F43FA}"/>
          </ac:spMkLst>
        </pc:spChg>
        <pc:spChg chg="mod">
          <ac:chgData name="Magnolia Dovale Cabarcas" userId="4cb94d57-9ded-41ff-bf00-b2bd5bc3efaa" providerId="ADAL" clId="{4024FAF8-4CA4-4FE2-920B-8159BA35FD01}" dt="2024-10-07T16:35:21.658" v="3" actId="20577"/>
          <ac:spMkLst>
            <pc:docMk/>
            <pc:sldMk cId="1250068747" sldId="351"/>
            <ac:spMk id="46" creationId="{A12551D6-DD00-3EE8-E702-CAE036800CB9}"/>
          </ac:spMkLst>
        </pc:spChg>
        <pc:picChg chg="add mod">
          <ac:chgData name="Magnolia Dovale Cabarcas" userId="4cb94d57-9ded-41ff-bf00-b2bd5bc3efaa" providerId="ADAL" clId="{4024FAF8-4CA4-4FE2-920B-8159BA35FD01}" dt="2024-10-07T16:37:56.638" v="19" actId="1076"/>
          <ac:picMkLst>
            <pc:docMk/>
            <pc:sldMk cId="1250068747" sldId="351"/>
            <ac:picMk id="2" creationId="{F4EC7FD9-095B-E95A-0297-FDDC1000C78C}"/>
          </ac:picMkLst>
        </pc:picChg>
        <pc:picChg chg="add mod">
          <ac:chgData name="Magnolia Dovale Cabarcas" userId="4cb94d57-9ded-41ff-bf00-b2bd5bc3efaa" providerId="ADAL" clId="{4024FAF8-4CA4-4FE2-920B-8159BA35FD01}" dt="2024-10-07T16:38:19.599" v="22" actId="1076"/>
          <ac:picMkLst>
            <pc:docMk/>
            <pc:sldMk cId="1250068747" sldId="351"/>
            <ac:picMk id="14" creationId="{18CE0DB8-DDD2-FB53-D6C4-436D8B05A541}"/>
          </ac:picMkLst>
        </pc:picChg>
        <pc:picChg chg="del">
          <ac:chgData name="Magnolia Dovale Cabarcas" userId="4cb94d57-9ded-41ff-bf00-b2bd5bc3efaa" providerId="ADAL" clId="{4024FAF8-4CA4-4FE2-920B-8159BA35FD01}" dt="2024-10-07T16:37:44.754" v="14" actId="478"/>
          <ac:picMkLst>
            <pc:docMk/>
            <pc:sldMk cId="1250068747" sldId="351"/>
            <ac:picMk id="20" creationId="{E9E8339F-D134-E548-4858-60296FE8909F}"/>
          </ac:picMkLst>
        </pc:picChg>
        <pc:picChg chg="del">
          <ac:chgData name="Magnolia Dovale Cabarcas" userId="4cb94d57-9ded-41ff-bf00-b2bd5bc3efaa" providerId="ADAL" clId="{4024FAF8-4CA4-4FE2-920B-8159BA35FD01}" dt="2024-10-07T16:37:59.171" v="20" actId="478"/>
          <ac:picMkLst>
            <pc:docMk/>
            <pc:sldMk cId="1250068747" sldId="351"/>
            <ac:picMk id="21" creationId="{68401D30-FCA4-2010-2C7B-6AEA04CB2507}"/>
          </ac:picMkLst>
        </pc:picChg>
      </pc:sldChg>
      <pc:sldChg chg="modSp mod">
        <pc:chgData name="Magnolia Dovale Cabarcas" userId="4cb94d57-9ded-41ff-bf00-b2bd5bc3efaa" providerId="ADAL" clId="{4024FAF8-4CA4-4FE2-920B-8159BA35FD01}" dt="2024-10-07T16:39:04.880" v="34" actId="20577"/>
        <pc:sldMkLst>
          <pc:docMk/>
          <pc:sldMk cId="3984044106" sldId="357"/>
        </pc:sldMkLst>
        <pc:spChg chg="mod">
          <ac:chgData name="Magnolia Dovale Cabarcas" userId="4cb94d57-9ded-41ff-bf00-b2bd5bc3efaa" providerId="ADAL" clId="{4024FAF8-4CA4-4FE2-920B-8159BA35FD01}" dt="2024-10-07T16:39:04.880" v="34" actId="20577"/>
          <ac:spMkLst>
            <pc:docMk/>
            <pc:sldMk cId="3984044106" sldId="357"/>
            <ac:spMk id="9" creationId="{55DEB6F5-6A2F-1999-9597-42B94DE57441}"/>
          </ac:spMkLst>
        </pc:spChg>
      </pc:sldChg>
    </pc:docChg>
  </pc:docChgLst>
  <pc:docChgLst>
    <pc:chgData name="Magnolia Dovale Cabarcas" userId="4cb94d57-9ded-41ff-bf00-b2bd5bc3efaa" providerId="ADAL" clId="{993992B4-9F2B-45FB-BC7F-9F05CFC1F1A1}"/>
    <pc:docChg chg="custSel modSld">
      <pc:chgData name="Magnolia Dovale Cabarcas" userId="4cb94d57-9ded-41ff-bf00-b2bd5bc3efaa" providerId="ADAL" clId="{993992B4-9F2B-45FB-BC7F-9F05CFC1F1A1}" dt="2024-07-23T21:15:13.502" v="118" actId="20577"/>
      <pc:docMkLst>
        <pc:docMk/>
      </pc:docMkLst>
      <pc:sldChg chg="addSp delSp modSp mod">
        <pc:chgData name="Magnolia Dovale Cabarcas" userId="4cb94d57-9ded-41ff-bf00-b2bd5bc3efaa" providerId="ADAL" clId="{993992B4-9F2B-45FB-BC7F-9F05CFC1F1A1}" dt="2024-07-23T21:01:53.751" v="48" actId="14100"/>
        <pc:sldMkLst>
          <pc:docMk/>
          <pc:sldMk cId="1250068747" sldId="351"/>
        </pc:sldMkLst>
        <pc:spChg chg="mod">
          <ac:chgData name="Magnolia Dovale Cabarcas" userId="4cb94d57-9ded-41ff-bf00-b2bd5bc3efaa" providerId="ADAL" clId="{993992B4-9F2B-45FB-BC7F-9F05CFC1F1A1}" dt="2024-07-23T20:51:11.702" v="17" actId="20577"/>
          <ac:spMkLst>
            <pc:docMk/>
            <pc:sldMk cId="1250068747" sldId="351"/>
            <ac:spMk id="3" creationId="{794EC32F-5ECC-8075-43C1-8899895A7853}"/>
          </ac:spMkLst>
        </pc:spChg>
        <pc:spChg chg="mod">
          <ac:chgData name="Magnolia Dovale Cabarcas" userId="4cb94d57-9ded-41ff-bf00-b2bd5bc3efaa" providerId="ADAL" clId="{993992B4-9F2B-45FB-BC7F-9F05CFC1F1A1}" dt="2024-07-23T20:50:49.024" v="9" actId="20577"/>
          <ac:spMkLst>
            <pc:docMk/>
            <pc:sldMk cId="1250068747" sldId="351"/>
            <ac:spMk id="9" creationId="{08AF10F0-A06D-8E8B-96A3-50EFD5F3205A}"/>
          </ac:spMkLst>
        </pc:spChg>
        <pc:spChg chg="mod">
          <ac:chgData name="Magnolia Dovale Cabarcas" userId="4cb94d57-9ded-41ff-bf00-b2bd5bc3efaa" providerId="ADAL" clId="{993992B4-9F2B-45FB-BC7F-9F05CFC1F1A1}" dt="2024-07-23T20:50:30.314" v="3" actId="20577"/>
          <ac:spMkLst>
            <pc:docMk/>
            <pc:sldMk cId="1250068747" sldId="351"/>
            <ac:spMk id="11" creationId="{D06A2E04-EA7A-D015-9DE3-0945FFC472F2}"/>
          </ac:spMkLst>
        </pc:spChg>
        <pc:spChg chg="mod">
          <ac:chgData name="Magnolia Dovale Cabarcas" userId="4cb94d57-9ded-41ff-bf00-b2bd5bc3efaa" providerId="ADAL" clId="{993992B4-9F2B-45FB-BC7F-9F05CFC1F1A1}" dt="2024-07-23T20:50:26.161" v="1" actId="20577"/>
          <ac:spMkLst>
            <pc:docMk/>
            <pc:sldMk cId="1250068747" sldId="351"/>
            <ac:spMk id="35" creationId="{FB70F656-FB4A-9F61-E627-BA0E0F374BF5}"/>
          </ac:spMkLst>
        </pc:spChg>
        <pc:spChg chg="mod">
          <ac:chgData name="Magnolia Dovale Cabarcas" userId="4cb94d57-9ded-41ff-bf00-b2bd5bc3efaa" providerId="ADAL" clId="{993992B4-9F2B-45FB-BC7F-9F05CFC1F1A1}" dt="2024-07-23T20:50:58.208" v="11" actId="20577"/>
          <ac:spMkLst>
            <pc:docMk/>
            <pc:sldMk cId="1250068747" sldId="351"/>
            <ac:spMk id="36" creationId="{C534BA34-BE19-7D14-2942-B524069713C4}"/>
          </ac:spMkLst>
        </pc:spChg>
        <pc:spChg chg="mod">
          <ac:chgData name="Magnolia Dovale Cabarcas" userId="4cb94d57-9ded-41ff-bf00-b2bd5bc3efaa" providerId="ADAL" clId="{993992B4-9F2B-45FB-BC7F-9F05CFC1F1A1}" dt="2024-07-23T20:52:32.790" v="23" actId="20577"/>
          <ac:spMkLst>
            <pc:docMk/>
            <pc:sldMk cId="1250068747" sldId="351"/>
            <ac:spMk id="38" creationId="{C2429BB9-6A6F-1542-1706-9D7ED0FBC7D8}"/>
          </ac:spMkLst>
        </pc:spChg>
        <pc:spChg chg="mod">
          <ac:chgData name="Magnolia Dovale Cabarcas" userId="4cb94d57-9ded-41ff-bf00-b2bd5bc3efaa" providerId="ADAL" clId="{993992B4-9F2B-45FB-BC7F-9F05CFC1F1A1}" dt="2024-07-23T20:52:38.566" v="27" actId="20577"/>
          <ac:spMkLst>
            <pc:docMk/>
            <pc:sldMk cId="1250068747" sldId="351"/>
            <ac:spMk id="39" creationId="{BF553322-74A9-8F86-943E-FFD4763F43FA}"/>
          </ac:spMkLst>
        </pc:spChg>
        <pc:spChg chg="mod">
          <ac:chgData name="Magnolia Dovale Cabarcas" userId="4cb94d57-9ded-41ff-bf00-b2bd5bc3efaa" providerId="ADAL" clId="{993992B4-9F2B-45FB-BC7F-9F05CFC1F1A1}" dt="2024-07-23T20:50:43.914" v="7" actId="20577"/>
          <ac:spMkLst>
            <pc:docMk/>
            <pc:sldMk cId="1250068747" sldId="351"/>
            <ac:spMk id="46" creationId="{A12551D6-DD00-3EE8-E702-CAE036800CB9}"/>
          </ac:spMkLst>
        </pc:spChg>
        <pc:picChg chg="add mod">
          <ac:chgData name="Magnolia Dovale Cabarcas" userId="4cb94d57-9ded-41ff-bf00-b2bd5bc3efaa" providerId="ADAL" clId="{993992B4-9F2B-45FB-BC7F-9F05CFC1F1A1}" dt="2024-07-23T20:54:18.610" v="33" actId="1076"/>
          <ac:picMkLst>
            <pc:docMk/>
            <pc:sldMk cId="1250068747" sldId="351"/>
            <ac:picMk id="2" creationId="{C82C02E0-FA7A-0790-D468-24B4F0404F00}"/>
          </ac:picMkLst>
        </pc:picChg>
        <pc:picChg chg="add mod">
          <ac:chgData name="Magnolia Dovale Cabarcas" userId="4cb94d57-9ded-41ff-bf00-b2bd5bc3efaa" providerId="ADAL" clId="{993992B4-9F2B-45FB-BC7F-9F05CFC1F1A1}" dt="2024-07-23T20:54:42.210" v="36" actId="1076"/>
          <ac:picMkLst>
            <pc:docMk/>
            <pc:sldMk cId="1250068747" sldId="351"/>
            <ac:picMk id="14" creationId="{A1A85B8B-BC70-7C95-CC00-CF6908ACD780}"/>
          </ac:picMkLst>
        </pc:picChg>
        <pc:picChg chg="add mod">
          <ac:chgData name="Magnolia Dovale Cabarcas" userId="4cb94d57-9ded-41ff-bf00-b2bd5bc3efaa" providerId="ADAL" clId="{993992B4-9F2B-45FB-BC7F-9F05CFC1F1A1}" dt="2024-07-23T20:56:05.961" v="43" actId="14100"/>
          <ac:picMkLst>
            <pc:docMk/>
            <pc:sldMk cId="1250068747" sldId="351"/>
            <ac:picMk id="17" creationId="{0EAD26ED-4527-E7E3-75C5-6B556235CB4E}"/>
          </ac:picMkLst>
        </pc:picChg>
        <pc:picChg chg="add mod">
          <ac:chgData name="Magnolia Dovale Cabarcas" userId="4cb94d57-9ded-41ff-bf00-b2bd5bc3efaa" providerId="ADAL" clId="{993992B4-9F2B-45FB-BC7F-9F05CFC1F1A1}" dt="2024-07-23T21:01:53.751" v="48" actId="14100"/>
          <ac:picMkLst>
            <pc:docMk/>
            <pc:sldMk cId="1250068747" sldId="351"/>
            <ac:picMk id="19" creationId="{AB58A1FE-21F8-401F-CA2B-7528D9B1F150}"/>
          </ac:picMkLst>
        </pc:picChg>
        <pc:picChg chg="del">
          <ac:chgData name="Magnolia Dovale Cabarcas" userId="4cb94d57-9ded-41ff-bf00-b2bd5bc3efaa" providerId="ADAL" clId="{993992B4-9F2B-45FB-BC7F-9F05CFC1F1A1}" dt="2024-07-23T20:51:21.408" v="18" actId="478"/>
          <ac:picMkLst>
            <pc:docMk/>
            <pc:sldMk cId="1250068747" sldId="351"/>
            <ac:picMk id="20" creationId="{FD5858E9-AEC3-FC63-E972-FE15B0BFEF26}"/>
          </ac:picMkLst>
        </pc:picChg>
        <pc:picChg chg="del">
          <ac:chgData name="Magnolia Dovale Cabarcas" userId="4cb94d57-9ded-41ff-bf00-b2bd5bc3efaa" providerId="ADAL" clId="{993992B4-9F2B-45FB-BC7F-9F05CFC1F1A1}" dt="2024-07-23T20:51:23.704" v="19" actId="478"/>
          <ac:picMkLst>
            <pc:docMk/>
            <pc:sldMk cId="1250068747" sldId="351"/>
            <ac:picMk id="21" creationId="{B5C865F3-3446-3733-FBC1-F539232E7B70}"/>
          </ac:picMkLst>
        </pc:picChg>
        <pc:picChg chg="del">
          <ac:chgData name="Magnolia Dovale Cabarcas" userId="4cb94d57-9ded-41ff-bf00-b2bd5bc3efaa" providerId="ADAL" clId="{993992B4-9F2B-45FB-BC7F-9F05CFC1F1A1}" dt="2024-07-23T20:55:50.357" v="37" actId="478"/>
          <ac:picMkLst>
            <pc:docMk/>
            <pc:sldMk cId="1250068747" sldId="351"/>
            <ac:picMk id="23" creationId="{9DE6F20A-09A4-029C-F261-30EB086EB3F0}"/>
          </ac:picMkLst>
        </pc:picChg>
        <pc:picChg chg="del">
          <ac:chgData name="Magnolia Dovale Cabarcas" userId="4cb94d57-9ded-41ff-bf00-b2bd5bc3efaa" providerId="ADAL" clId="{993992B4-9F2B-45FB-BC7F-9F05CFC1F1A1}" dt="2024-07-23T21:01:35.940" v="44" actId="478"/>
          <ac:picMkLst>
            <pc:docMk/>
            <pc:sldMk cId="1250068747" sldId="351"/>
            <ac:picMk id="24" creationId="{7C78164E-CBE2-E089-3ED7-E1503E8980A0}"/>
          </ac:picMkLst>
        </pc:picChg>
      </pc:sldChg>
      <pc:sldChg chg="addSp delSp modSp mod">
        <pc:chgData name="Magnolia Dovale Cabarcas" userId="4cb94d57-9ded-41ff-bf00-b2bd5bc3efaa" providerId="ADAL" clId="{993992B4-9F2B-45FB-BC7F-9F05CFC1F1A1}" dt="2024-07-23T21:10:40.148" v="96" actId="14100"/>
        <pc:sldMkLst>
          <pc:docMk/>
          <pc:sldMk cId="839681863" sldId="355"/>
        </pc:sldMkLst>
        <pc:spChg chg="mod">
          <ac:chgData name="Magnolia Dovale Cabarcas" userId="4cb94d57-9ded-41ff-bf00-b2bd5bc3efaa" providerId="ADAL" clId="{993992B4-9F2B-45FB-BC7F-9F05CFC1F1A1}" dt="2024-07-23T21:05:24.727" v="69" actId="20577"/>
          <ac:spMkLst>
            <pc:docMk/>
            <pc:sldMk cId="839681863" sldId="355"/>
            <ac:spMk id="15" creationId="{BDA0400F-1DE4-F9C8-6404-C44D4BF1CF5E}"/>
          </ac:spMkLst>
        </pc:spChg>
        <pc:spChg chg="mod">
          <ac:chgData name="Magnolia Dovale Cabarcas" userId="4cb94d57-9ded-41ff-bf00-b2bd5bc3efaa" providerId="ADAL" clId="{993992B4-9F2B-45FB-BC7F-9F05CFC1F1A1}" dt="2024-07-23T21:06:11.371" v="73" actId="20577"/>
          <ac:spMkLst>
            <pc:docMk/>
            <pc:sldMk cId="839681863" sldId="355"/>
            <ac:spMk id="17" creationId="{D536D126-B1AE-262E-6AB0-A82C3966FACB}"/>
          </ac:spMkLst>
        </pc:spChg>
        <pc:spChg chg="mod">
          <ac:chgData name="Magnolia Dovale Cabarcas" userId="4cb94d57-9ded-41ff-bf00-b2bd5bc3efaa" providerId="ADAL" clId="{993992B4-9F2B-45FB-BC7F-9F05CFC1F1A1}" dt="2024-07-23T21:07:13.633" v="81" actId="20577"/>
          <ac:spMkLst>
            <pc:docMk/>
            <pc:sldMk cId="839681863" sldId="355"/>
            <ac:spMk id="18" creationId="{E4A22CE5-C717-4D7D-264F-5AEDBFC33720}"/>
          </ac:spMkLst>
        </pc:spChg>
        <pc:picChg chg="add mod">
          <ac:chgData name="Magnolia Dovale Cabarcas" userId="4cb94d57-9ded-41ff-bf00-b2bd5bc3efaa" providerId="ADAL" clId="{993992B4-9F2B-45FB-BC7F-9F05CFC1F1A1}" dt="2024-07-23T21:09:08.382" v="86" actId="14100"/>
          <ac:picMkLst>
            <pc:docMk/>
            <pc:sldMk cId="839681863" sldId="355"/>
            <ac:picMk id="2" creationId="{14226493-5EDC-C95A-97D1-3F3E25C40F0A}"/>
          </ac:picMkLst>
        </pc:picChg>
        <pc:picChg chg="del">
          <ac:chgData name="Magnolia Dovale Cabarcas" userId="4cb94d57-9ded-41ff-bf00-b2bd5bc3efaa" providerId="ADAL" clId="{993992B4-9F2B-45FB-BC7F-9F05CFC1F1A1}" dt="2024-07-23T21:08:55.071" v="82" actId="478"/>
          <ac:picMkLst>
            <pc:docMk/>
            <pc:sldMk cId="839681863" sldId="355"/>
            <ac:picMk id="3" creationId="{B1A92306-D205-347B-DC1B-DCB8F8173F17}"/>
          </ac:picMkLst>
        </pc:picChg>
        <pc:picChg chg="del">
          <ac:chgData name="Magnolia Dovale Cabarcas" userId="4cb94d57-9ded-41ff-bf00-b2bd5bc3efaa" providerId="ADAL" clId="{993992B4-9F2B-45FB-BC7F-9F05CFC1F1A1}" dt="2024-07-23T21:10:13.384" v="87" actId="478"/>
          <ac:picMkLst>
            <pc:docMk/>
            <pc:sldMk cId="839681863" sldId="355"/>
            <ac:picMk id="7" creationId="{FC82FA73-D2A0-62A5-5122-E145D43B8263}"/>
          </ac:picMkLst>
        </pc:picChg>
        <pc:picChg chg="add mod">
          <ac:chgData name="Magnolia Dovale Cabarcas" userId="4cb94d57-9ded-41ff-bf00-b2bd5bc3efaa" providerId="ADAL" clId="{993992B4-9F2B-45FB-BC7F-9F05CFC1F1A1}" dt="2024-07-23T21:10:40.148" v="96" actId="14100"/>
          <ac:picMkLst>
            <pc:docMk/>
            <pc:sldMk cId="839681863" sldId="355"/>
            <ac:picMk id="9" creationId="{53D6275E-13BA-DFEC-51F1-BD31B9FC8A8E}"/>
          </ac:picMkLst>
        </pc:picChg>
      </pc:sldChg>
      <pc:sldChg chg="addSp delSp modSp mod">
        <pc:chgData name="Magnolia Dovale Cabarcas" userId="4cb94d57-9ded-41ff-bf00-b2bd5bc3efaa" providerId="ADAL" clId="{993992B4-9F2B-45FB-BC7F-9F05CFC1F1A1}" dt="2024-07-23T21:14:01.330" v="108" actId="14100"/>
        <pc:sldMkLst>
          <pc:docMk/>
          <pc:sldMk cId="1826723243" sldId="356"/>
        </pc:sldMkLst>
        <pc:picChg chg="add mod">
          <ac:chgData name="Magnolia Dovale Cabarcas" userId="4cb94d57-9ded-41ff-bf00-b2bd5bc3efaa" providerId="ADAL" clId="{993992B4-9F2B-45FB-BC7F-9F05CFC1F1A1}" dt="2024-07-23T21:12:22.509" v="99" actId="1076"/>
          <ac:picMkLst>
            <pc:docMk/>
            <pc:sldMk cId="1826723243" sldId="356"/>
            <ac:picMk id="2" creationId="{516CBF1F-8C25-C3A5-27A9-26E12C3BA3CA}"/>
          </ac:picMkLst>
        </pc:picChg>
        <pc:picChg chg="add mod">
          <ac:chgData name="Magnolia Dovale Cabarcas" userId="4cb94d57-9ded-41ff-bf00-b2bd5bc3efaa" providerId="ADAL" clId="{993992B4-9F2B-45FB-BC7F-9F05CFC1F1A1}" dt="2024-07-23T21:13:17.859" v="103" actId="14100"/>
          <ac:picMkLst>
            <pc:docMk/>
            <pc:sldMk cId="1826723243" sldId="356"/>
            <ac:picMk id="3" creationId="{52B3C088-EC7E-EA47-E004-869EECD710DA}"/>
          </ac:picMkLst>
        </pc:picChg>
        <pc:picChg chg="del">
          <ac:chgData name="Magnolia Dovale Cabarcas" userId="4cb94d57-9ded-41ff-bf00-b2bd5bc3efaa" providerId="ADAL" clId="{993992B4-9F2B-45FB-BC7F-9F05CFC1F1A1}" dt="2024-07-23T21:12:15.276" v="97" actId="478"/>
          <ac:picMkLst>
            <pc:docMk/>
            <pc:sldMk cId="1826723243" sldId="356"/>
            <ac:picMk id="5" creationId="{1108BACC-2162-E686-A38F-4725590C6744}"/>
          </ac:picMkLst>
        </pc:picChg>
        <pc:picChg chg="add mod">
          <ac:chgData name="Magnolia Dovale Cabarcas" userId="4cb94d57-9ded-41ff-bf00-b2bd5bc3efaa" providerId="ADAL" clId="{993992B4-9F2B-45FB-BC7F-9F05CFC1F1A1}" dt="2024-07-23T21:14:01.330" v="108" actId="14100"/>
          <ac:picMkLst>
            <pc:docMk/>
            <pc:sldMk cId="1826723243" sldId="356"/>
            <ac:picMk id="6" creationId="{63F51C1F-5B60-1363-3A07-AAA092E2EBC9}"/>
          </ac:picMkLst>
        </pc:picChg>
        <pc:picChg chg="del">
          <ac:chgData name="Magnolia Dovale Cabarcas" userId="4cb94d57-9ded-41ff-bf00-b2bd5bc3efaa" providerId="ADAL" clId="{993992B4-9F2B-45FB-BC7F-9F05CFC1F1A1}" dt="2024-07-23T21:13:07.923" v="100" actId="478"/>
          <ac:picMkLst>
            <pc:docMk/>
            <pc:sldMk cId="1826723243" sldId="356"/>
            <ac:picMk id="7" creationId="{22661C2C-8703-BC98-05B8-B11BFE80724F}"/>
          </ac:picMkLst>
        </pc:picChg>
        <pc:picChg chg="del">
          <ac:chgData name="Magnolia Dovale Cabarcas" userId="4cb94d57-9ded-41ff-bf00-b2bd5bc3efaa" providerId="ADAL" clId="{993992B4-9F2B-45FB-BC7F-9F05CFC1F1A1}" dt="2024-07-23T21:13:48.815" v="104" actId="478"/>
          <ac:picMkLst>
            <pc:docMk/>
            <pc:sldMk cId="1826723243" sldId="356"/>
            <ac:picMk id="9" creationId="{4E240596-1997-98B5-332B-00C18DE3B85B}"/>
          </ac:picMkLst>
        </pc:picChg>
      </pc:sldChg>
      <pc:sldChg chg="modSp mod">
        <pc:chgData name="Magnolia Dovale Cabarcas" userId="4cb94d57-9ded-41ff-bf00-b2bd5bc3efaa" providerId="ADAL" clId="{993992B4-9F2B-45FB-BC7F-9F05CFC1F1A1}" dt="2024-07-23T21:15:13.502" v="118" actId="20577"/>
        <pc:sldMkLst>
          <pc:docMk/>
          <pc:sldMk cId="3984044106" sldId="357"/>
        </pc:sldMkLst>
        <pc:spChg chg="mod">
          <ac:chgData name="Magnolia Dovale Cabarcas" userId="4cb94d57-9ded-41ff-bf00-b2bd5bc3efaa" providerId="ADAL" clId="{993992B4-9F2B-45FB-BC7F-9F05CFC1F1A1}" dt="2024-07-23T21:14:31.662" v="110" actId="20577"/>
          <ac:spMkLst>
            <pc:docMk/>
            <pc:sldMk cId="3984044106" sldId="357"/>
            <ac:spMk id="8" creationId="{25A73E28-C522-D4C5-8CF1-91480CAB1DAA}"/>
          </ac:spMkLst>
        </pc:spChg>
        <pc:spChg chg="mod">
          <ac:chgData name="Magnolia Dovale Cabarcas" userId="4cb94d57-9ded-41ff-bf00-b2bd5bc3efaa" providerId="ADAL" clId="{993992B4-9F2B-45FB-BC7F-9F05CFC1F1A1}" dt="2024-07-23T21:15:13.502" v="118" actId="20577"/>
          <ac:spMkLst>
            <pc:docMk/>
            <pc:sldMk cId="3984044106" sldId="357"/>
            <ac:spMk id="9" creationId="{55DEB6F5-6A2F-1999-9597-42B94DE57441}"/>
          </ac:spMkLst>
        </pc:spChg>
      </pc:sldChg>
    </pc:docChg>
  </pc:docChgLst>
  <pc:docChgLst>
    <pc:chgData name="Magnolia Dovale Cabarcas" userId="4cb94d57-9ded-41ff-bf00-b2bd5bc3efaa" providerId="ADAL" clId="{DB2ECA55-E5C3-460C-956B-270A5EF85809}"/>
    <pc:docChg chg="undo custSel modSld">
      <pc:chgData name="Magnolia Dovale Cabarcas" userId="4cb94d57-9ded-41ff-bf00-b2bd5bc3efaa" providerId="ADAL" clId="{DB2ECA55-E5C3-460C-956B-270A5EF85809}" dt="2024-08-26T18:04:12.955" v="134" actId="20577"/>
      <pc:docMkLst>
        <pc:docMk/>
      </pc:docMkLst>
      <pc:sldChg chg="addSp delSp modSp mod">
        <pc:chgData name="Magnolia Dovale Cabarcas" userId="4cb94d57-9ded-41ff-bf00-b2bd5bc3efaa" providerId="ADAL" clId="{DB2ECA55-E5C3-460C-956B-270A5EF85809}" dt="2024-08-26T17:50:43.970" v="54" actId="14100"/>
        <pc:sldMkLst>
          <pc:docMk/>
          <pc:sldMk cId="1250068747" sldId="351"/>
        </pc:sldMkLst>
        <pc:spChg chg="mod">
          <ac:chgData name="Magnolia Dovale Cabarcas" userId="4cb94d57-9ded-41ff-bf00-b2bd5bc3efaa" providerId="ADAL" clId="{DB2ECA55-E5C3-460C-956B-270A5EF85809}" dt="2024-08-26T17:49:24.103" v="49" actId="20577"/>
          <ac:spMkLst>
            <pc:docMk/>
            <pc:sldMk cId="1250068747" sldId="351"/>
            <ac:spMk id="3" creationId="{794EC32F-5ECC-8075-43C1-8899895A7853}"/>
          </ac:spMkLst>
        </pc:spChg>
        <pc:spChg chg="mod">
          <ac:chgData name="Magnolia Dovale Cabarcas" userId="4cb94d57-9ded-41ff-bf00-b2bd5bc3efaa" providerId="ADAL" clId="{DB2ECA55-E5C3-460C-956B-270A5EF85809}" dt="2024-08-26T17:41:00.542" v="18" actId="20577"/>
          <ac:spMkLst>
            <pc:docMk/>
            <pc:sldMk cId="1250068747" sldId="351"/>
            <ac:spMk id="9" creationId="{08AF10F0-A06D-8E8B-96A3-50EFD5F3205A}"/>
          </ac:spMkLst>
        </pc:spChg>
        <pc:spChg chg="mod">
          <ac:chgData name="Magnolia Dovale Cabarcas" userId="4cb94d57-9ded-41ff-bf00-b2bd5bc3efaa" providerId="ADAL" clId="{DB2ECA55-E5C3-460C-956B-270A5EF85809}" dt="2024-08-26T17:44:31.185" v="29" actId="20577"/>
          <ac:spMkLst>
            <pc:docMk/>
            <pc:sldMk cId="1250068747" sldId="351"/>
            <ac:spMk id="11" creationId="{D06A2E04-EA7A-D015-9DE3-0945FFC472F2}"/>
          </ac:spMkLst>
        </pc:spChg>
        <pc:spChg chg="mod">
          <ac:chgData name="Magnolia Dovale Cabarcas" userId="4cb94d57-9ded-41ff-bf00-b2bd5bc3efaa" providerId="ADAL" clId="{DB2ECA55-E5C3-460C-956B-270A5EF85809}" dt="2024-08-26T17:40:50.671" v="13" actId="20577"/>
          <ac:spMkLst>
            <pc:docMk/>
            <pc:sldMk cId="1250068747" sldId="351"/>
            <ac:spMk id="35" creationId="{FB70F656-FB4A-9F61-E627-BA0E0F374BF5}"/>
          </ac:spMkLst>
        </pc:spChg>
        <pc:spChg chg="mod">
          <ac:chgData name="Magnolia Dovale Cabarcas" userId="4cb94d57-9ded-41ff-bf00-b2bd5bc3efaa" providerId="ADAL" clId="{DB2ECA55-E5C3-460C-956B-270A5EF85809}" dt="2024-08-26T17:49:06.459" v="37" actId="20577"/>
          <ac:spMkLst>
            <pc:docMk/>
            <pc:sldMk cId="1250068747" sldId="351"/>
            <ac:spMk id="36" creationId="{C534BA34-BE19-7D14-2942-B524069713C4}"/>
          </ac:spMkLst>
        </pc:spChg>
        <pc:spChg chg="mod">
          <ac:chgData name="Magnolia Dovale Cabarcas" userId="4cb94d57-9ded-41ff-bf00-b2bd5bc3efaa" providerId="ADAL" clId="{DB2ECA55-E5C3-460C-956B-270A5EF85809}" dt="2024-08-26T17:49:17.389" v="45" actId="20577"/>
          <ac:spMkLst>
            <pc:docMk/>
            <pc:sldMk cId="1250068747" sldId="351"/>
            <ac:spMk id="38" creationId="{C2429BB9-6A6F-1542-1706-9D7ED0FBC7D8}"/>
          </ac:spMkLst>
        </pc:spChg>
        <pc:spChg chg="mod">
          <ac:chgData name="Magnolia Dovale Cabarcas" userId="4cb94d57-9ded-41ff-bf00-b2bd5bc3efaa" providerId="ADAL" clId="{DB2ECA55-E5C3-460C-956B-270A5EF85809}" dt="2024-08-26T17:49:21.053" v="47" actId="20577"/>
          <ac:spMkLst>
            <pc:docMk/>
            <pc:sldMk cId="1250068747" sldId="351"/>
            <ac:spMk id="39" creationId="{BF553322-74A9-8F86-943E-FFD4763F43FA}"/>
          </ac:spMkLst>
        </pc:spChg>
        <pc:spChg chg="mod">
          <ac:chgData name="Magnolia Dovale Cabarcas" userId="4cb94d57-9ded-41ff-bf00-b2bd5bc3efaa" providerId="ADAL" clId="{DB2ECA55-E5C3-460C-956B-270A5EF85809}" dt="2024-08-26T17:44:51.312" v="35" actId="20577"/>
          <ac:spMkLst>
            <pc:docMk/>
            <pc:sldMk cId="1250068747" sldId="351"/>
            <ac:spMk id="46" creationId="{A12551D6-DD00-3EE8-E702-CAE036800CB9}"/>
          </ac:spMkLst>
        </pc:spChg>
        <pc:picChg chg="del">
          <ac:chgData name="Magnolia Dovale Cabarcas" userId="4cb94d57-9ded-41ff-bf00-b2bd5bc3efaa" providerId="ADAL" clId="{DB2ECA55-E5C3-460C-956B-270A5EF85809}" dt="2024-08-26T17:39:59.734" v="0" actId="478"/>
          <ac:picMkLst>
            <pc:docMk/>
            <pc:sldMk cId="1250068747" sldId="351"/>
            <ac:picMk id="2" creationId="{6D84DDB9-F033-C21E-E3B8-7960F6C16CD6}"/>
          </ac:picMkLst>
        </pc:picChg>
        <pc:picChg chg="del">
          <ac:chgData name="Magnolia Dovale Cabarcas" userId="4cb94d57-9ded-41ff-bf00-b2bd5bc3efaa" providerId="ADAL" clId="{DB2ECA55-E5C3-460C-956B-270A5EF85809}" dt="2024-08-26T17:41:02.875" v="19" actId="478"/>
          <ac:picMkLst>
            <pc:docMk/>
            <pc:sldMk cId="1250068747" sldId="351"/>
            <ac:picMk id="14" creationId="{2E450428-C722-15C8-3B5D-3602F3F5971A}"/>
          </ac:picMkLst>
        </pc:picChg>
        <pc:picChg chg="add mod">
          <ac:chgData name="Magnolia Dovale Cabarcas" userId="4cb94d57-9ded-41ff-bf00-b2bd5bc3efaa" providerId="ADAL" clId="{DB2ECA55-E5C3-460C-956B-270A5EF85809}" dt="2024-08-26T17:40:13.300" v="5" actId="1076"/>
          <ac:picMkLst>
            <pc:docMk/>
            <pc:sldMk cId="1250068747" sldId="351"/>
            <ac:picMk id="17" creationId="{6ACB689A-51E8-3F95-32A9-45105B1C72AC}"/>
          </ac:picMkLst>
        </pc:picChg>
        <pc:picChg chg="add mod">
          <ac:chgData name="Magnolia Dovale Cabarcas" userId="4cb94d57-9ded-41ff-bf00-b2bd5bc3efaa" providerId="ADAL" clId="{DB2ECA55-E5C3-460C-956B-270A5EF85809}" dt="2024-08-26T17:41:23.130" v="21" actId="1076"/>
          <ac:picMkLst>
            <pc:docMk/>
            <pc:sldMk cId="1250068747" sldId="351"/>
            <ac:picMk id="19" creationId="{51322F82-9618-32A0-6A85-0F899DD2FF15}"/>
          </ac:picMkLst>
        </pc:picChg>
        <pc:picChg chg="add mod">
          <ac:chgData name="Magnolia Dovale Cabarcas" userId="4cb94d57-9ded-41ff-bf00-b2bd5bc3efaa" providerId="ADAL" clId="{DB2ECA55-E5C3-460C-956B-270A5EF85809}" dt="2024-08-26T17:43:45.318" v="27" actId="1076"/>
          <ac:picMkLst>
            <pc:docMk/>
            <pc:sldMk cId="1250068747" sldId="351"/>
            <ac:picMk id="20" creationId="{07D296C9-D219-F316-C55C-D5482ED54780}"/>
          </ac:picMkLst>
        </pc:picChg>
        <pc:picChg chg="add mod">
          <ac:chgData name="Magnolia Dovale Cabarcas" userId="4cb94d57-9ded-41ff-bf00-b2bd5bc3efaa" providerId="ADAL" clId="{DB2ECA55-E5C3-460C-956B-270A5EF85809}" dt="2024-08-26T17:50:43.970" v="54" actId="14100"/>
          <ac:picMkLst>
            <pc:docMk/>
            <pc:sldMk cId="1250068747" sldId="351"/>
            <ac:picMk id="21" creationId="{5257CEB5-1054-3008-A916-D2DDE35BE703}"/>
          </ac:picMkLst>
        </pc:picChg>
        <pc:picChg chg="del">
          <ac:chgData name="Magnolia Dovale Cabarcas" userId="4cb94d57-9ded-41ff-bf00-b2bd5bc3efaa" providerId="ADAL" clId="{DB2ECA55-E5C3-460C-956B-270A5EF85809}" dt="2024-08-26T17:43:31.853" v="22" actId="478"/>
          <ac:picMkLst>
            <pc:docMk/>
            <pc:sldMk cId="1250068747" sldId="351"/>
            <ac:picMk id="22" creationId="{E85FB0E9-8753-DDC3-9A3B-A7C992CF7AB7}"/>
          </ac:picMkLst>
        </pc:picChg>
        <pc:picChg chg="del">
          <ac:chgData name="Magnolia Dovale Cabarcas" userId="4cb94d57-9ded-41ff-bf00-b2bd5bc3efaa" providerId="ADAL" clId="{DB2ECA55-E5C3-460C-956B-270A5EF85809}" dt="2024-08-26T17:50:28.439" v="50" actId="478"/>
          <ac:picMkLst>
            <pc:docMk/>
            <pc:sldMk cId="1250068747" sldId="351"/>
            <ac:picMk id="23" creationId="{4D319E78-1BD5-4A92-0432-5BC3437F29DF}"/>
          </ac:picMkLst>
        </pc:picChg>
        <pc:cxnChg chg="del mod">
          <ac:chgData name="Magnolia Dovale Cabarcas" userId="4cb94d57-9ded-41ff-bf00-b2bd5bc3efaa" providerId="ADAL" clId="{DB2ECA55-E5C3-460C-956B-270A5EF85809}" dt="2024-08-26T17:44:47.559" v="33" actId="478"/>
          <ac:cxnSpMkLst>
            <pc:docMk/>
            <pc:sldMk cId="1250068747" sldId="351"/>
            <ac:cxnSpMk id="49" creationId="{21284687-9801-71FE-36DE-4FB651C17C01}"/>
          </ac:cxnSpMkLst>
        </pc:cxnChg>
      </pc:sldChg>
      <pc:sldChg chg="addSp delSp modSp mod">
        <pc:chgData name="Magnolia Dovale Cabarcas" userId="4cb94d57-9ded-41ff-bf00-b2bd5bc3efaa" providerId="ADAL" clId="{DB2ECA55-E5C3-460C-956B-270A5EF85809}" dt="2024-08-26T17:58:10.802" v="101" actId="14100"/>
        <pc:sldMkLst>
          <pc:docMk/>
          <pc:sldMk cId="839681863" sldId="355"/>
        </pc:sldMkLst>
        <pc:spChg chg="mod">
          <ac:chgData name="Magnolia Dovale Cabarcas" userId="4cb94d57-9ded-41ff-bf00-b2bd5bc3efaa" providerId="ADAL" clId="{DB2ECA55-E5C3-460C-956B-270A5EF85809}" dt="2024-08-26T17:53:47.686" v="58" actId="20577"/>
          <ac:spMkLst>
            <pc:docMk/>
            <pc:sldMk cId="839681863" sldId="355"/>
            <ac:spMk id="15" creationId="{BDA0400F-1DE4-F9C8-6404-C44D4BF1CF5E}"/>
          </ac:spMkLst>
        </pc:spChg>
        <pc:spChg chg="mod">
          <ac:chgData name="Magnolia Dovale Cabarcas" userId="4cb94d57-9ded-41ff-bf00-b2bd5bc3efaa" providerId="ADAL" clId="{DB2ECA55-E5C3-460C-956B-270A5EF85809}" dt="2024-08-26T17:54:13.785" v="66" actId="20577"/>
          <ac:spMkLst>
            <pc:docMk/>
            <pc:sldMk cId="839681863" sldId="355"/>
            <ac:spMk id="17" creationId="{D536D126-B1AE-262E-6AB0-A82C3966FACB}"/>
          </ac:spMkLst>
        </pc:spChg>
        <pc:spChg chg="mod">
          <ac:chgData name="Magnolia Dovale Cabarcas" userId="4cb94d57-9ded-41ff-bf00-b2bd5bc3efaa" providerId="ADAL" clId="{DB2ECA55-E5C3-460C-956B-270A5EF85809}" dt="2024-08-26T17:54:44.325" v="80" actId="20577"/>
          <ac:spMkLst>
            <pc:docMk/>
            <pc:sldMk cId="839681863" sldId="355"/>
            <ac:spMk id="18" creationId="{E4A22CE5-C717-4D7D-264F-5AEDBFC33720}"/>
          </ac:spMkLst>
        </pc:spChg>
        <pc:spChg chg="mod">
          <ac:chgData name="Magnolia Dovale Cabarcas" userId="4cb94d57-9ded-41ff-bf00-b2bd5bc3efaa" providerId="ADAL" clId="{DB2ECA55-E5C3-460C-956B-270A5EF85809}" dt="2024-08-26T17:55:41.560" v="89" actId="20577"/>
          <ac:spMkLst>
            <pc:docMk/>
            <pc:sldMk cId="839681863" sldId="355"/>
            <ac:spMk id="19" creationId="{86A76F38-0E18-B0D8-B7A6-84FA33C918A2}"/>
          </ac:spMkLst>
        </pc:spChg>
        <pc:picChg chg="add mod">
          <ac:chgData name="Magnolia Dovale Cabarcas" userId="4cb94d57-9ded-41ff-bf00-b2bd5bc3efaa" providerId="ADAL" clId="{DB2ECA55-E5C3-460C-956B-270A5EF85809}" dt="2024-08-26T17:56:53.518" v="95" actId="14100"/>
          <ac:picMkLst>
            <pc:docMk/>
            <pc:sldMk cId="839681863" sldId="355"/>
            <ac:picMk id="2" creationId="{E13B3538-2E71-08EB-C4F8-CC856FD0AFF6}"/>
          </ac:picMkLst>
        </pc:picChg>
        <pc:picChg chg="del">
          <ac:chgData name="Magnolia Dovale Cabarcas" userId="4cb94d57-9ded-41ff-bf00-b2bd5bc3efaa" providerId="ADAL" clId="{DB2ECA55-E5C3-460C-956B-270A5EF85809}" dt="2024-08-26T17:56:37.397" v="90" actId="478"/>
          <ac:picMkLst>
            <pc:docMk/>
            <pc:sldMk cId="839681863" sldId="355"/>
            <ac:picMk id="3" creationId="{0CCCDB10-07BF-DCEE-33F6-30E07F256147}"/>
          </ac:picMkLst>
        </pc:picChg>
        <pc:picChg chg="del">
          <ac:chgData name="Magnolia Dovale Cabarcas" userId="4cb94d57-9ded-41ff-bf00-b2bd5bc3efaa" providerId="ADAL" clId="{DB2ECA55-E5C3-460C-956B-270A5EF85809}" dt="2024-08-26T17:57:52.708" v="96" actId="478"/>
          <ac:picMkLst>
            <pc:docMk/>
            <pc:sldMk cId="839681863" sldId="355"/>
            <ac:picMk id="7" creationId="{17088B25-F3C6-76AB-3D2E-279C7E7FD11C}"/>
          </ac:picMkLst>
        </pc:picChg>
        <pc:picChg chg="add mod">
          <ac:chgData name="Magnolia Dovale Cabarcas" userId="4cb94d57-9ded-41ff-bf00-b2bd5bc3efaa" providerId="ADAL" clId="{DB2ECA55-E5C3-460C-956B-270A5EF85809}" dt="2024-08-26T17:58:10.802" v="101" actId="14100"/>
          <ac:picMkLst>
            <pc:docMk/>
            <pc:sldMk cId="839681863" sldId="355"/>
            <ac:picMk id="9" creationId="{15B1EFBF-CE9E-B7B9-A608-3BD4C80C207A}"/>
          </ac:picMkLst>
        </pc:picChg>
      </pc:sldChg>
      <pc:sldChg chg="addSp delSp modSp mod">
        <pc:chgData name="Magnolia Dovale Cabarcas" userId="4cb94d57-9ded-41ff-bf00-b2bd5bc3efaa" providerId="ADAL" clId="{DB2ECA55-E5C3-460C-956B-270A5EF85809}" dt="2024-08-26T18:02:18.171" v="112" actId="14100"/>
        <pc:sldMkLst>
          <pc:docMk/>
          <pc:sldMk cId="1826723243" sldId="356"/>
        </pc:sldMkLst>
        <pc:picChg chg="add mod">
          <ac:chgData name="Magnolia Dovale Cabarcas" userId="4cb94d57-9ded-41ff-bf00-b2bd5bc3efaa" providerId="ADAL" clId="{DB2ECA55-E5C3-460C-956B-270A5EF85809}" dt="2024-08-26T18:00:08.518" v="104" actId="1076"/>
          <ac:picMkLst>
            <pc:docMk/>
            <pc:sldMk cId="1826723243" sldId="356"/>
            <ac:picMk id="2" creationId="{8699FC77-B4DA-E830-AFB7-555576C05675}"/>
          </ac:picMkLst>
        </pc:picChg>
        <pc:picChg chg="add mod">
          <ac:chgData name="Magnolia Dovale Cabarcas" userId="4cb94d57-9ded-41ff-bf00-b2bd5bc3efaa" providerId="ADAL" clId="{DB2ECA55-E5C3-460C-956B-270A5EF85809}" dt="2024-08-26T18:01:13.525" v="108" actId="14100"/>
          <ac:picMkLst>
            <pc:docMk/>
            <pc:sldMk cId="1826723243" sldId="356"/>
            <ac:picMk id="3" creationId="{903396E7-BC6F-E73C-01C0-184DC7FEA00B}"/>
          </ac:picMkLst>
        </pc:picChg>
        <pc:picChg chg="del">
          <ac:chgData name="Magnolia Dovale Cabarcas" userId="4cb94d57-9ded-41ff-bf00-b2bd5bc3efaa" providerId="ADAL" clId="{DB2ECA55-E5C3-460C-956B-270A5EF85809}" dt="2024-08-26T18:00:00.843" v="102" actId="478"/>
          <ac:picMkLst>
            <pc:docMk/>
            <pc:sldMk cId="1826723243" sldId="356"/>
            <ac:picMk id="5" creationId="{4639AB76-3E6C-F5C4-58F4-E1DD854EDB4E}"/>
          </ac:picMkLst>
        </pc:picChg>
        <pc:picChg chg="add mod">
          <ac:chgData name="Magnolia Dovale Cabarcas" userId="4cb94d57-9ded-41ff-bf00-b2bd5bc3efaa" providerId="ADAL" clId="{DB2ECA55-E5C3-460C-956B-270A5EF85809}" dt="2024-08-26T18:02:18.171" v="112" actId="14100"/>
          <ac:picMkLst>
            <pc:docMk/>
            <pc:sldMk cId="1826723243" sldId="356"/>
            <ac:picMk id="6" creationId="{78D45F92-4502-35B8-2222-BFB0A37D6D43}"/>
          </ac:picMkLst>
        </pc:picChg>
        <pc:picChg chg="del">
          <ac:chgData name="Magnolia Dovale Cabarcas" userId="4cb94d57-9ded-41ff-bf00-b2bd5bc3efaa" providerId="ADAL" clId="{DB2ECA55-E5C3-460C-956B-270A5EF85809}" dt="2024-08-26T18:01:01.819" v="105" actId="478"/>
          <ac:picMkLst>
            <pc:docMk/>
            <pc:sldMk cId="1826723243" sldId="356"/>
            <ac:picMk id="7" creationId="{E2677F35-8544-6C43-AB98-587AD516D01F}"/>
          </ac:picMkLst>
        </pc:picChg>
        <pc:picChg chg="del">
          <ac:chgData name="Magnolia Dovale Cabarcas" userId="4cb94d57-9ded-41ff-bf00-b2bd5bc3efaa" providerId="ADAL" clId="{DB2ECA55-E5C3-460C-956B-270A5EF85809}" dt="2024-08-26T18:02:03.745" v="109" actId="478"/>
          <ac:picMkLst>
            <pc:docMk/>
            <pc:sldMk cId="1826723243" sldId="356"/>
            <ac:picMk id="9" creationId="{38F8ABE0-9A7E-090D-CBA4-84FAB6D93F93}"/>
          </ac:picMkLst>
        </pc:picChg>
      </pc:sldChg>
      <pc:sldChg chg="modSp mod">
        <pc:chgData name="Magnolia Dovale Cabarcas" userId="4cb94d57-9ded-41ff-bf00-b2bd5bc3efaa" providerId="ADAL" clId="{DB2ECA55-E5C3-460C-956B-270A5EF85809}" dt="2024-08-26T18:04:12.955" v="134" actId="20577"/>
        <pc:sldMkLst>
          <pc:docMk/>
          <pc:sldMk cId="3984044106" sldId="357"/>
        </pc:sldMkLst>
        <pc:spChg chg="mod">
          <ac:chgData name="Magnolia Dovale Cabarcas" userId="4cb94d57-9ded-41ff-bf00-b2bd5bc3efaa" providerId="ADAL" clId="{DB2ECA55-E5C3-460C-956B-270A5EF85809}" dt="2024-08-26T18:02:45.365" v="120" actId="20577"/>
          <ac:spMkLst>
            <pc:docMk/>
            <pc:sldMk cId="3984044106" sldId="357"/>
            <ac:spMk id="8" creationId="{25A73E28-C522-D4C5-8CF1-91480CAB1DAA}"/>
          </ac:spMkLst>
        </pc:spChg>
        <pc:spChg chg="mod">
          <ac:chgData name="Magnolia Dovale Cabarcas" userId="4cb94d57-9ded-41ff-bf00-b2bd5bc3efaa" providerId="ADAL" clId="{DB2ECA55-E5C3-460C-956B-270A5EF85809}" dt="2024-08-26T18:04:12.955" v="134" actId="20577"/>
          <ac:spMkLst>
            <pc:docMk/>
            <pc:sldMk cId="3984044106" sldId="357"/>
            <ac:spMk id="9" creationId="{55DEB6F5-6A2F-1999-9597-42B94DE57441}"/>
          </ac:spMkLst>
        </pc:spChg>
      </pc:sldChg>
    </pc:docChg>
  </pc:docChgLst>
  <pc:docChgLst>
    <pc:chgData name="Magnolia Dovale Cabarcas" userId="4cb94d57-9ded-41ff-bf00-b2bd5bc3efaa" providerId="ADAL" clId="{DD97CAEB-B5A9-41CF-AE7A-549590D6A199}"/>
    <pc:docChg chg="custSel modSld">
      <pc:chgData name="Magnolia Dovale Cabarcas" userId="4cb94d57-9ded-41ff-bf00-b2bd5bc3efaa" providerId="ADAL" clId="{DD97CAEB-B5A9-41CF-AE7A-549590D6A199}" dt="2024-07-31T20:17:15.372" v="120" actId="20577"/>
      <pc:docMkLst>
        <pc:docMk/>
      </pc:docMkLst>
      <pc:sldChg chg="addSp delSp modSp mod">
        <pc:chgData name="Magnolia Dovale Cabarcas" userId="4cb94d57-9ded-41ff-bf00-b2bd5bc3efaa" providerId="ADAL" clId="{DD97CAEB-B5A9-41CF-AE7A-549590D6A199}" dt="2024-07-31T20:01:07.174" v="44" actId="14100"/>
        <pc:sldMkLst>
          <pc:docMk/>
          <pc:sldMk cId="1250068747" sldId="351"/>
        </pc:sldMkLst>
        <pc:spChg chg="mod">
          <ac:chgData name="Magnolia Dovale Cabarcas" userId="4cb94d57-9ded-41ff-bf00-b2bd5bc3efaa" providerId="ADAL" clId="{DD97CAEB-B5A9-41CF-AE7A-549590D6A199}" dt="2024-07-31T19:47:10.634" v="13" actId="20577"/>
          <ac:spMkLst>
            <pc:docMk/>
            <pc:sldMk cId="1250068747" sldId="351"/>
            <ac:spMk id="3" creationId="{794EC32F-5ECC-8075-43C1-8899895A7853}"/>
          </ac:spMkLst>
        </pc:spChg>
        <pc:spChg chg="mod">
          <ac:chgData name="Magnolia Dovale Cabarcas" userId="4cb94d57-9ded-41ff-bf00-b2bd5bc3efaa" providerId="ADAL" clId="{DD97CAEB-B5A9-41CF-AE7A-549590D6A199}" dt="2024-07-31T19:47:15.165" v="15" actId="20577"/>
          <ac:spMkLst>
            <pc:docMk/>
            <pc:sldMk cId="1250068747" sldId="351"/>
            <ac:spMk id="9" creationId="{08AF10F0-A06D-8E8B-96A3-50EFD5F3205A}"/>
          </ac:spMkLst>
        </pc:spChg>
        <pc:spChg chg="mod">
          <ac:chgData name="Magnolia Dovale Cabarcas" userId="4cb94d57-9ded-41ff-bf00-b2bd5bc3efaa" providerId="ADAL" clId="{DD97CAEB-B5A9-41CF-AE7A-549590D6A199}" dt="2024-07-31T19:46:50.542" v="1" actId="20577"/>
          <ac:spMkLst>
            <pc:docMk/>
            <pc:sldMk cId="1250068747" sldId="351"/>
            <ac:spMk id="11" creationId="{D06A2E04-EA7A-D015-9DE3-0945FFC472F2}"/>
          </ac:spMkLst>
        </pc:spChg>
        <pc:spChg chg="mod">
          <ac:chgData name="Magnolia Dovale Cabarcas" userId="4cb94d57-9ded-41ff-bf00-b2bd5bc3efaa" providerId="ADAL" clId="{DD97CAEB-B5A9-41CF-AE7A-549590D6A199}" dt="2024-07-31T19:55:17.401" v="19" actId="20577"/>
          <ac:spMkLst>
            <pc:docMk/>
            <pc:sldMk cId="1250068747" sldId="351"/>
            <ac:spMk id="35" creationId="{FB70F656-FB4A-9F61-E627-BA0E0F374BF5}"/>
          </ac:spMkLst>
        </pc:spChg>
        <pc:spChg chg="mod">
          <ac:chgData name="Magnolia Dovale Cabarcas" userId="4cb94d57-9ded-41ff-bf00-b2bd5bc3efaa" providerId="ADAL" clId="{DD97CAEB-B5A9-41CF-AE7A-549590D6A199}" dt="2024-07-31T19:46:59.416" v="5" actId="20577"/>
          <ac:spMkLst>
            <pc:docMk/>
            <pc:sldMk cId="1250068747" sldId="351"/>
            <ac:spMk id="36" creationId="{C534BA34-BE19-7D14-2942-B524069713C4}"/>
          </ac:spMkLst>
        </pc:spChg>
        <pc:spChg chg="mod">
          <ac:chgData name="Magnolia Dovale Cabarcas" userId="4cb94d57-9ded-41ff-bf00-b2bd5bc3efaa" providerId="ADAL" clId="{DD97CAEB-B5A9-41CF-AE7A-549590D6A199}" dt="2024-07-31T19:47:04.353" v="9" actId="20577"/>
          <ac:spMkLst>
            <pc:docMk/>
            <pc:sldMk cId="1250068747" sldId="351"/>
            <ac:spMk id="38" creationId="{C2429BB9-6A6F-1542-1706-9D7ED0FBC7D8}"/>
          </ac:spMkLst>
        </pc:spChg>
        <pc:spChg chg="mod">
          <ac:chgData name="Magnolia Dovale Cabarcas" userId="4cb94d57-9ded-41ff-bf00-b2bd5bc3efaa" providerId="ADAL" clId="{DD97CAEB-B5A9-41CF-AE7A-549590D6A199}" dt="2024-07-31T19:47:07.384" v="11" actId="20577"/>
          <ac:spMkLst>
            <pc:docMk/>
            <pc:sldMk cId="1250068747" sldId="351"/>
            <ac:spMk id="39" creationId="{BF553322-74A9-8F86-943E-FFD4763F43FA}"/>
          </ac:spMkLst>
        </pc:spChg>
        <pc:spChg chg="mod">
          <ac:chgData name="Magnolia Dovale Cabarcas" userId="4cb94d57-9ded-41ff-bf00-b2bd5bc3efaa" providerId="ADAL" clId="{DD97CAEB-B5A9-41CF-AE7A-549590D6A199}" dt="2024-07-31T19:55:23.385" v="23" actId="20577"/>
          <ac:spMkLst>
            <pc:docMk/>
            <pc:sldMk cId="1250068747" sldId="351"/>
            <ac:spMk id="46" creationId="{A12551D6-DD00-3EE8-E702-CAE036800CB9}"/>
          </ac:spMkLst>
        </pc:spChg>
        <pc:picChg chg="del">
          <ac:chgData name="Magnolia Dovale Cabarcas" userId="4cb94d57-9ded-41ff-bf00-b2bd5bc3efaa" providerId="ADAL" clId="{DD97CAEB-B5A9-41CF-AE7A-549590D6A199}" dt="2024-07-31T19:55:32.243" v="24" actId="478"/>
          <ac:picMkLst>
            <pc:docMk/>
            <pc:sldMk cId="1250068747" sldId="351"/>
            <ac:picMk id="2" creationId="{C82C02E0-FA7A-0790-D468-24B4F0404F00}"/>
          </ac:picMkLst>
        </pc:picChg>
        <pc:picChg chg="del">
          <ac:chgData name="Magnolia Dovale Cabarcas" userId="4cb94d57-9ded-41ff-bf00-b2bd5bc3efaa" providerId="ADAL" clId="{DD97CAEB-B5A9-41CF-AE7A-549590D6A199}" dt="2024-07-31T19:55:35.103" v="25" actId="478"/>
          <ac:picMkLst>
            <pc:docMk/>
            <pc:sldMk cId="1250068747" sldId="351"/>
            <ac:picMk id="14" creationId="{A1A85B8B-BC70-7C95-CC00-CF6908ACD780}"/>
          </ac:picMkLst>
        </pc:picChg>
        <pc:picChg chg="del">
          <ac:chgData name="Magnolia Dovale Cabarcas" userId="4cb94d57-9ded-41ff-bf00-b2bd5bc3efaa" providerId="ADAL" clId="{DD97CAEB-B5A9-41CF-AE7A-549590D6A199}" dt="2024-07-31T20:00:06.746" v="33" actId="478"/>
          <ac:picMkLst>
            <pc:docMk/>
            <pc:sldMk cId="1250068747" sldId="351"/>
            <ac:picMk id="17" creationId="{0EAD26ED-4527-E7E3-75C5-6B556235CB4E}"/>
          </ac:picMkLst>
        </pc:picChg>
        <pc:picChg chg="del">
          <ac:chgData name="Magnolia Dovale Cabarcas" userId="4cb94d57-9ded-41ff-bf00-b2bd5bc3efaa" providerId="ADAL" clId="{DD97CAEB-B5A9-41CF-AE7A-549590D6A199}" dt="2024-07-31T20:00:55.112" v="40" actId="478"/>
          <ac:picMkLst>
            <pc:docMk/>
            <pc:sldMk cId="1250068747" sldId="351"/>
            <ac:picMk id="19" creationId="{AB58A1FE-21F8-401F-CA2B-7528D9B1F150}"/>
          </ac:picMkLst>
        </pc:picChg>
        <pc:picChg chg="add mod">
          <ac:chgData name="Magnolia Dovale Cabarcas" userId="4cb94d57-9ded-41ff-bf00-b2bd5bc3efaa" providerId="ADAL" clId="{DD97CAEB-B5A9-41CF-AE7A-549590D6A199}" dt="2024-07-31T19:56:30.406" v="30" actId="1076"/>
          <ac:picMkLst>
            <pc:docMk/>
            <pc:sldMk cId="1250068747" sldId="351"/>
            <ac:picMk id="20" creationId="{4E71B959-177C-3F73-CC28-CC6FC9235D8D}"/>
          </ac:picMkLst>
        </pc:picChg>
        <pc:picChg chg="add mod">
          <ac:chgData name="Magnolia Dovale Cabarcas" userId="4cb94d57-9ded-41ff-bf00-b2bd5bc3efaa" providerId="ADAL" clId="{DD97CAEB-B5A9-41CF-AE7A-549590D6A199}" dt="2024-07-31T19:56:48.920" v="32" actId="1076"/>
          <ac:picMkLst>
            <pc:docMk/>
            <pc:sldMk cId="1250068747" sldId="351"/>
            <ac:picMk id="21" creationId="{0D580C71-0D5B-1E68-6B9D-057665FCDD03}"/>
          </ac:picMkLst>
        </pc:picChg>
        <pc:picChg chg="add mod">
          <ac:chgData name="Magnolia Dovale Cabarcas" userId="4cb94d57-9ded-41ff-bf00-b2bd5bc3efaa" providerId="ADAL" clId="{DD97CAEB-B5A9-41CF-AE7A-549590D6A199}" dt="2024-07-31T20:00:20.651" v="39" actId="14100"/>
          <ac:picMkLst>
            <pc:docMk/>
            <pc:sldMk cId="1250068747" sldId="351"/>
            <ac:picMk id="22" creationId="{AB29139A-322F-2A18-4EB2-E8139852A465}"/>
          </ac:picMkLst>
        </pc:picChg>
        <pc:picChg chg="add mod">
          <ac:chgData name="Magnolia Dovale Cabarcas" userId="4cb94d57-9ded-41ff-bf00-b2bd5bc3efaa" providerId="ADAL" clId="{DD97CAEB-B5A9-41CF-AE7A-549590D6A199}" dt="2024-07-31T20:01:07.174" v="44" actId="14100"/>
          <ac:picMkLst>
            <pc:docMk/>
            <pc:sldMk cId="1250068747" sldId="351"/>
            <ac:picMk id="23" creationId="{0E51ADFC-DBA6-FB17-A8FC-2846A127C67B}"/>
          </ac:picMkLst>
        </pc:picChg>
      </pc:sldChg>
      <pc:sldChg chg="addSp delSp modSp mod">
        <pc:chgData name="Magnolia Dovale Cabarcas" userId="4cb94d57-9ded-41ff-bf00-b2bd5bc3efaa" providerId="ADAL" clId="{DD97CAEB-B5A9-41CF-AE7A-549590D6A199}" dt="2024-07-31T20:10:51.078" v="98" actId="20577"/>
        <pc:sldMkLst>
          <pc:docMk/>
          <pc:sldMk cId="839681863" sldId="355"/>
        </pc:sldMkLst>
        <pc:spChg chg="mod">
          <ac:chgData name="Magnolia Dovale Cabarcas" userId="4cb94d57-9ded-41ff-bf00-b2bd5bc3efaa" providerId="ADAL" clId="{DD97CAEB-B5A9-41CF-AE7A-549590D6A199}" dt="2024-07-31T20:03:25.127" v="56" actId="20577"/>
          <ac:spMkLst>
            <pc:docMk/>
            <pc:sldMk cId="839681863" sldId="355"/>
            <ac:spMk id="15" creationId="{BDA0400F-1DE4-F9C8-6404-C44D4BF1CF5E}"/>
          </ac:spMkLst>
        </pc:spChg>
        <pc:spChg chg="mod">
          <ac:chgData name="Magnolia Dovale Cabarcas" userId="4cb94d57-9ded-41ff-bf00-b2bd5bc3efaa" providerId="ADAL" clId="{DD97CAEB-B5A9-41CF-AE7A-549590D6A199}" dt="2024-07-31T20:05:52.619" v="69" actId="20577"/>
          <ac:spMkLst>
            <pc:docMk/>
            <pc:sldMk cId="839681863" sldId="355"/>
            <ac:spMk id="17" creationId="{D536D126-B1AE-262E-6AB0-A82C3966FACB}"/>
          </ac:spMkLst>
        </pc:spChg>
        <pc:spChg chg="mod">
          <ac:chgData name="Magnolia Dovale Cabarcas" userId="4cb94d57-9ded-41ff-bf00-b2bd5bc3efaa" providerId="ADAL" clId="{DD97CAEB-B5A9-41CF-AE7A-549590D6A199}" dt="2024-07-31T20:05:07.401" v="65" actId="20577"/>
          <ac:spMkLst>
            <pc:docMk/>
            <pc:sldMk cId="839681863" sldId="355"/>
            <ac:spMk id="18" creationId="{E4A22CE5-C717-4D7D-264F-5AEDBFC33720}"/>
          </ac:spMkLst>
        </pc:spChg>
        <pc:spChg chg="mod">
          <ac:chgData name="Magnolia Dovale Cabarcas" userId="4cb94d57-9ded-41ff-bf00-b2bd5bc3efaa" providerId="ADAL" clId="{DD97CAEB-B5A9-41CF-AE7A-549590D6A199}" dt="2024-07-31T20:10:51.078" v="98" actId="20577"/>
          <ac:spMkLst>
            <pc:docMk/>
            <pc:sldMk cId="839681863" sldId="355"/>
            <ac:spMk id="19" creationId="{86A76F38-0E18-B0D8-B7A6-84FA33C918A2}"/>
          </ac:spMkLst>
        </pc:spChg>
        <pc:picChg chg="del">
          <ac:chgData name="Magnolia Dovale Cabarcas" userId="4cb94d57-9ded-41ff-bf00-b2bd5bc3efaa" providerId="ADAL" clId="{DD97CAEB-B5A9-41CF-AE7A-549590D6A199}" dt="2024-07-31T20:04:09.734" v="57" actId="478"/>
          <ac:picMkLst>
            <pc:docMk/>
            <pc:sldMk cId="839681863" sldId="355"/>
            <ac:picMk id="2" creationId="{14226493-5EDC-C95A-97D1-3F3E25C40F0A}"/>
          </ac:picMkLst>
        </pc:picChg>
        <pc:picChg chg="add mod">
          <ac:chgData name="Magnolia Dovale Cabarcas" userId="4cb94d57-9ded-41ff-bf00-b2bd5bc3efaa" providerId="ADAL" clId="{DD97CAEB-B5A9-41CF-AE7A-549590D6A199}" dt="2024-07-31T20:04:23.218" v="61" actId="14100"/>
          <ac:picMkLst>
            <pc:docMk/>
            <pc:sldMk cId="839681863" sldId="355"/>
            <ac:picMk id="3" creationId="{5E93C2F6-DF12-E888-037E-4175B1E4351C}"/>
          </ac:picMkLst>
        </pc:picChg>
        <pc:picChg chg="add mod">
          <ac:chgData name="Magnolia Dovale Cabarcas" userId="4cb94d57-9ded-41ff-bf00-b2bd5bc3efaa" providerId="ADAL" clId="{DD97CAEB-B5A9-41CF-AE7A-549590D6A199}" dt="2024-07-31T20:07:56.189" v="76" actId="14100"/>
          <ac:picMkLst>
            <pc:docMk/>
            <pc:sldMk cId="839681863" sldId="355"/>
            <ac:picMk id="7" creationId="{1B3E1AE3-8C18-4AD2-E7A8-942A456E5013}"/>
          </ac:picMkLst>
        </pc:picChg>
        <pc:picChg chg="del">
          <ac:chgData name="Magnolia Dovale Cabarcas" userId="4cb94d57-9ded-41ff-bf00-b2bd5bc3efaa" providerId="ADAL" clId="{DD97CAEB-B5A9-41CF-AE7A-549590D6A199}" dt="2024-07-31T20:07:40.472" v="70" actId="478"/>
          <ac:picMkLst>
            <pc:docMk/>
            <pc:sldMk cId="839681863" sldId="355"/>
            <ac:picMk id="9" creationId="{53D6275E-13BA-DFEC-51F1-BD31B9FC8A8E}"/>
          </ac:picMkLst>
        </pc:picChg>
      </pc:sldChg>
      <pc:sldChg chg="addSp delSp modSp mod">
        <pc:chgData name="Magnolia Dovale Cabarcas" userId="4cb94d57-9ded-41ff-bf00-b2bd5bc3efaa" providerId="ADAL" clId="{DD97CAEB-B5A9-41CF-AE7A-549590D6A199}" dt="2024-07-31T20:16:23.862" v="110" actId="14100"/>
        <pc:sldMkLst>
          <pc:docMk/>
          <pc:sldMk cId="1826723243" sldId="356"/>
        </pc:sldMkLst>
        <pc:picChg chg="del">
          <ac:chgData name="Magnolia Dovale Cabarcas" userId="4cb94d57-9ded-41ff-bf00-b2bd5bc3efaa" providerId="ADAL" clId="{DD97CAEB-B5A9-41CF-AE7A-549590D6A199}" dt="2024-07-31T20:13:54.046" v="99" actId="478"/>
          <ac:picMkLst>
            <pc:docMk/>
            <pc:sldMk cId="1826723243" sldId="356"/>
            <ac:picMk id="2" creationId="{516CBF1F-8C25-C3A5-27A9-26E12C3BA3CA}"/>
          </ac:picMkLst>
        </pc:picChg>
        <pc:picChg chg="del">
          <ac:chgData name="Magnolia Dovale Cabarcas" userId="4cb94d57-9ded-41ff-bf00-b2bd5bc3efaa" providerId="ADAL" clId="{DD97CAEB-B5A9-41CF-AE7A-549590D6A199}" dt="2024-07-31T20:16:15.691" v="107" actId="478"/>
          <ac:picMkLst>
            <pc:docMk/>
            <pc:sldMk cId="1826723243" sldId="356"/>
            <ac:picMk id="3" creationId="{52B3C088-EC7E-EA47-E004-869EECD710DA}"/>
          </ac:picMkLst>
        </pc:picChg>
        <pc:picChg chg="add mod">
          <ac:chgData name="Magnolia Dovale Cabarcas" userId="4cb94d57-9ded-41ff-bf00-b2bd5bc3efaa" providerId="ADAL" clId="{DD97CAEB-B5A9-41CF-AE7A-549590D6A199}" dt="2024-07-31T20:14:01.796" v="101" actId="1076"/>
          <ac:picMkLst>
            <pc:docMk/>
            <pc:sldMk cId="1826723243" sldId="356"/>
            <ac:picMk id="5" creationId="{0455A132-F79F-E436-229D-617C0B2CE3F2}"/>
          </ac:picMkLst>
        </pc:picChg>
        <pc:picChg chg="del">
          <ac:chgData name="Magnolia Dovale Cabarcas" userId="4cb94d57-9ded-41ff-bf00-b2bd5bc3efaa" providerId="ADAL" clId="{DD97CAEB-B5A9-41CF-AE7A-549590D6A199}" dt="2024-07-31T20:15:11.169" v="102" actId="478"/>
          <ac:picMkLst>
            <pc:docMk/>
            <pc:sldMk cId="1826723243" sldId="356"/>
            <ac:picMk id="6" creationId="{63F51C1F-5B60-1363-3A07-AAA092E2EBC9}"/>
          </ac:picMkLst>
        </pc:picChg>
        <pc:picChg chg="add mod">
          <ac:chgData name="Magnolia Dovale Cabarcas" userId="4cb94d57-9ded-41ff-bf00-b2bd5bc3efaa" providerId="ADAL" clId="{DD97CAEB-B5A9-41CF-AE7A-549590D6A199}" dt="2024-07-31T20:15:22.996" v="106" actId="14100"/>
          <ac:picMkLst>
            <pc:docMk/>
            <pc:sldMk cId="1826723243" sldId="356"/>
            <ac:picMk id="7" creationId="{BFC586CE-583A-C458-7B2F-CBECF2454843}"/>
          </ac:picMkLst>
        </pc:picChg>
        <pc:picChg chg="add mod">
          <ac:chgData name="Magnolia Dovale Cabarcas" userId="4cb94d57-9ded-41ff-bf00-b2bd5bc3efaa" providerId="ADAL" clId="{DD97CAEB-B5A9-41CF-AE7A-549590D6A199}" dt="2024-07-31T20:16:23.862" v="110" actId="14100"/>
          <ac:picMkLst>
            <pc:docMk/>
            <pc:sldMk cId="1826723243" sldId="356"/>
            <ac:picMk id="9" creationId="{74925E2A-EEB2-380C-28A7-63E82938E8A6}"/>
          </ac:picMkLst>
        </pc:picChg>
      </pc:sldChg>
      <pc:sldChg chg="modSp mod">
        <pc:chgData name="Magnolia Dovale Cabarcas" userId="4cb94d57-9ded-41ff-bf00-b2bd5bc3efaa" providerId="ADAL" clId="{DD97CAEB-B5A9-41CF-AE7A-549590D6A199}" dt="2024-07-31T20:17:15.372" v="120" actId="20577"/>
        <pc:sldMkLst>
          <pc:docMk/>
          <pc:sldMk cId="3984044106" sldId="357"/>
        </pc:sldMkLst>
        <pc:spChg chg="mod">
          <ac:chgData name="Magnolia Dovale Cabarcas" userId="4cb94d57-9ded-41ff-bf00-b2bd5bc3efaa" providerId="ADAL" clId="{DD97CAEB-B5A9-41CF-AE7A-549590D6A199}" dt="2024-07-31T20:16:49.108" v="112" actId="20577"/>
          <ac:spMkLst>
            <pc:docMk/>
            <pc:sldMk cId="3984044106" sldId="357"/>
            <ac:spMk id="8" creationId="{25A73E28-C522-D4C5-8CF1-91480CAB1DAA}"/>
          </ac:spMkLst>
        </pc:spChg>
        <pc:spChg chg="mod">
          <ac:chgData name="Magnolia Dovale Cabarcas" userId="4cb94d57-9ded-41ff-bf00-b2bd5bc3efaa" providerId="ADAL" clId="{DD97CAEB-B5A9-41CF-AE7A-549590D6A199}" dt="2024-07-31T20:17:15.372" v="120" actId="20577"/>
          <ac:spMkLst>
            <pc:docMk/>
            <pc:sldMk cId="3984044106" sldId="357"/>
            <ac:spMk id="9" creationId="{55DEB6F5-6A2F-1999-9597-42B94DE57441}"/>
          </ac:spMkLst>
        </pc:spChg>
      </pc:sldChg>
    </pc:docChg>
  </pc:docChgLst>
  <pc:docChgLst>
    <pc:chgData name="Magnolia Dovale Cabarcas" userId="4cb94d57-9ded-41ff-bf00-b2bd5bc3efaa" providerId="ADAL" clId="{405157D0-11C4-4B90-B469-E65C1E118701}"/>
    <pc:docChg chg="custSel modSld">
      <pc:chgData name="Magnolia Dovale Cabarcas" userId="4cb94d57-9ded-41ff-bf00-b2bd5bc3efaa" providerId="ADAL" clId="{405157D0-11C4-4B90-B469-E65C1E118701}" dt="2024-07-02T19:00:08.037" v="100" actId="20577"/>
      <pc:docMkLst>
        <pc:docMk/>
      </pc:docMkLst>
    </pc:docChg>
  </pc:docChgLst>
  <pc:docChgLst>
    <pc:chgData name="Magnolia Dovale Cabarcas" userId="4cb94d57-9ded-41ff-bf00-b2bd5bc3efaa" providerId="ADAL" clId="{B1EB9CDB-82D3-4D1C-BFC7-B46C42822B42}"/>
    <pc:docChg chg="custSel modSld">
      <pc:chgData name="Magnolia Dovale Cabarcas" userId="4cb94d57-9ded-41ff-bf00-b2bd5bc3efaa" providerId="ADAL" clId="{B1EB9CDB-82D3-4D1C-BFC7-B46C42822B42}" dt="2024-08-12T19:32:09.347" v="40" actId="20577"/>
      <pc:docMkLst>
        <pc:docMk/>
      </pc:docMkLst>
      <pc:sldChg chg="addSp delSp modSp mod">
        <pc:chgData name="Magnolia Dovale Cabarcas" userId="4cb94d57-9ded-41ff-bf00-b2bd5bc3efaa" providerId="ADAL" clId="{B1EB9CDB-82D3-4D1C-BFC7-B46C42822B42}" dt="2024-08-12T19:31:38.590" v="34" actId="20577"/>
        <pc:sldMkLst>
          <pc:docMk/>
          <pc:sldMk cId="1250068747" sldId="351"/>
        </pc:sldMkLst>
        <pc:spChg chg="mod">
          <ac:chgData name="Magnolia Dovale Cabarcas" userId="4cb94d57-9ded-41ff-bf00-b2bd5bc3efaa" providerId="ADAL" clId="{B1EB9CDB-82D3-4D1C-BFC7-B46C42822B42}" dt="2024-08-12T19:31:38.590" v="34" actId="20577"/>
          <ac:spMkLst>
            <pc:docMk/>
            <pc:sldMk cId="1250068747" sldId="351"/>
            <ac:spMk id="3" creationId="{794EC32F-5ECC-8075-43C1-8899895A7853}"/>
          </ac:spMkLst>
        </pc:spChg>
        <pc:spChg chg="mod">
          <ac:chgData name="Magnolia Dovale Cabarcas" userId="4cb94d57-9ded-41ff-bf00-b2bd5bc3efaa" providerId="ADAL" clId="{B1EB9CDB-82D3-4D1C-BFC7-B46C42822B42}" dt="2024-08-12T19:26:46.233" v="13" actId="20577"/>
          <ac:spMkLst>
            <pc:docMk/>
            <pc:sldMk cId="1250068747" sldId="351"/>
            <ac:spMk id="9" creationId="{08AF10F0-A06D-8E8B-96A3-50EFD5F3205A}"/>
          </ac:spMkLst>
        </pc:spChg>
        <pc:spChg chg="mod">
          <ac:chgData name="Magnolia Dovale Cabarcas" userId="4cb94d57-9ded-41ff-bf00-b2bd5bc3efaa" providerId="ADAL" clId="{B1EB9CDB-82D3-4D1C-BFC7-B46C42822B42}" dt="2024-08-12T19:24:06.094" v="1" actId="20577"/>
          <ac:spMkLst>
            <pc:docMk/>
            <pc:sldMk cId="1250068747" sldId="351"/>
            <ac:spMk id="11" creationId="{D06A2E04-EA7A-D015-9DE3-0945FFC472F2}"/>
          </ac:spMkLst>
        </pc:spChg>
        <pc:spChg chg="mod">
          <ac:chgData name="Magnolia Dovale Cabarcas" userId="4cb94d57-9ded-41ff-bf00-b2bd5bc3efaa" providerId="ADAL" clId="{B1EB9CDB-82D3-4D1C-BFC7-B46C42822B42}" dt="2024-08-12T19:26:33.416" v="5" actId="20577"/>
          <ac:spMkLst>
            <pc:docMk/>
            <pc:sldMk cId="1250068747" sldId="351"/>
            <ac:spMk id="36" creationId="{C534BA34-BE19-7D14-2942-B524069713C4}"/>
          </ac:spMkLst>
        </pc:spChg>
        <pc:spChg chg="mod">
          <ac:chgData name="Magnolia Dovale Cabarcas" userId="4cb94d57-9ded-41ff-bf00-b2bd5bc3efaa" providerId="ADAL" clId="{B1EB9CDB-82D3-4D1C-BFC7-B46C42822B42}" dt="2024-08-12T19:31:23.370" v="26" actId="20577"/>
          <ac:spMkLst>
            <pc:docMk/>
            <pc:sldMk cId="1250068747" sldId="351"/>
            <ac:spMk id="38" creationId="{C2429BB9-6A6F-1542-1706-9D7ED0FBC7D8}"/>
          </ac:spMkLst>
        </pc:spChg>
        <pc:spChg chg="mod">
          <ac:chgData name="Magnolia Dovale Cabarcas" userId="4cb94d57-9ded-41ff-bf00-b2bd5bc3efaa" providerId="ADAL" clId="{B1EB9CDB-82D3-4D1C-BFC7-B46C42822B42}" dt="2024-08-12T19:31:29.023" v="28" actId="20577"/>
          <ac:spMkLst>
            <pc:docMk/>
            <pc:sldMk cId="1250068747" sldId="351"/>
            <ac:spMk id="39" creationId="{BF553322-74A9-8F86-943E-FFD4763F43FA}"/>
          </ac:spMkLst>
        </pc:spChg>
        <pc:spChg chg="mod">
          <ac:chgData name="Magnolia Dovale Cabarcas" userId="4cb94d57-9ded-41ff-bf00-b2bd5bc3efaa" providerId="ADAL" clId="{B1EB9CDB-82D3-4D1C-BFC7-B46C42822B42}" dt="2024-08-12T19:24:11.259" v="3" actId="20577"/>
          <ac:spMkLst>
            <pc:docMk/>
            <pc:sldMk cId="1250068747" sldId="351"/>
            <ac:spMk id="46" creationId="{A12551D6-DD00-3EE8-E702-CAE036800CB9}"/>
          </ac:spMkLst>
        </pc:spChg>
        <pc:picChg chg="del">
          <ac:chgData name="Magnolia Dovale Cabarcas" userId="4cb94d57-9ded-41ff-bf00-b2bd5bc3efaa" providerId="ADAL" clId="{B1EB9CDB-82D3-4D1C-BFC7-B46C42822B42}" dt="2024-08-12T19:30:40.305" v="14" actId="478"/>
          <ac:picMkLst>
            <pc:docMk/>
            <pc:sldMk cId="1250068747" sldId="351"/>
            <ac:picMk id="2" creationId="{0BFF78E8-0897-5C5A-747F-47B464E1FCAA}"/>
          </ac:picMkLst>
        </pc:picChg>
        <pc:picChg chg="del">
          <ac:chgData name="Magnolia Dovale Cabarcas" userId="4cb94d57-9ded-41ff-bf00-b2bd5bc3efaa" providerId="ADAL" clId="{B1EB9CDB-82D3-4D1C-BFC7-B46C42822B42}" dt="2024-08-12T19:30:59.206" v="22" actId="478"/>
          <ac:picMkLst>
            <pc:docMk/>
            <pc:sldMk cId="1250068747" sldId="351"/>
            <ac:picMk id="14" creationId="{46A9E9ED-2C32-BD59-C09C-84595CBE34EB}"/>
          </ac:picMkLst>
        </pc:picChg>
        <pc:picChg chg="add mod">
          <ac:chgData name="Magnolia Dovale Cabarcas" userId="4cb94d57-9ded-41ff-bf00-b2bd5bc3efaa" providerId="ADAL" clId="{B1EB9CDB-82D3-4D1C-BFC7-B46C42822B42}" dt="2024-08-12T19:30:56.993" v="21" actId="14100"/>
          <ac:picMkLst>
            <pc:docMk/>
            <pc:sldMk cId="1250068747" sldId="351"/>
            <ac:picMk id="20" creationId="{7A55DFFB-226A-2335-6F40-9E30F5F07853}"/>
          </ac:picMkLst>
        </pc:picChg>
        <pc:picChg chg="add mod">
          <ac:chgData name="Magnolia Dovale Cabarcas" userId="4cb94d57-9ded-41ff-bf00-b2bd5bc3efaa" providerId="ADAL" clId="{B1EB9CDB-82D3-4D1C-BFC7-B46C42822B42}" dt="2024-08-12T19:31:17.412" v="24" actId="1076"/>
          <ac:picMkLst>
            <pc:docMk/>
            <pc:sldMk cId="1250068747" sldId="351"/>
            <ac:picMk id="21" creationId="{C7E01699-2421-7C96-6DB8-580B63251DA6}"/>
          </ac:picMkLst>
        </pc:picChg>
      </pc:sldChg>
      <pc:sldChg chg="modSp mod">
        <pc:chgData name="Magnolia Dovale Cabarcas" userId="4cb94d57-9ded-41ff-bf00-b2bd5bc3efaa" providerId="ADAL" clId="{B1EB9CDB-82D3-4D1C-BFC7-B46C42822B42}" dt="2024-08-12T19:32:09.347" v="40" actId="20577"/>
        <pc:sldMkLst>
          <pc:docMk/>
          <pc:sldMk cId="3984044106" sldId="357"/>
        </pc:sldMkLst>
        <pc:spChg chg="mod">
          <ac:chgData name="Magnolia Dovale Cabarcas" userId="4cb94d57-9ded-41ff-bf00-b2bd5bc3efaa" providerId="ADAL" clId="{B1EB9CDB-82D3-4D1C-BFC7-B46C42822B42}" dt="2024-08-12T19:32:09.347" v="40" actId="20577"/>
          <ac:spMkLst>
            <pc:docMk/>
            <pc:sldMk cId="3984044106" sldId="357"/>
            <ac:spMk id="9" creationId="{55DEB6F5-6A2F-1999-9597-42B94DE57441}"/>
          </ac:spMkLst>
        </pc:spChg>
      </pc:sldChg>
    </pc:docChg>
  </pc:docChgLst>
  <pc:docChgLst>
    <pc:chgData name="Magnolia Dovale Cabarcas" userId="4cb94d57-9ded-41ff-bf00-b2bd5bc3efaa" providerId="ADAL" clId="{D6ED0903-A7ED-45A2-9215-CBF07573C7A3}"/>
    <pc:docChg chg="custSel modSld">
      <pc:chgData name="Magnolia Dovale Cabarcas" userId="4cb94d57-9ded-41ff-bf00-b2bd5bc3efaa" providerId="ADAL" clId="{D6ED0903-A7ED-45A2-9215-CBF07573C7A3}" dt="2024-08-21T21:36:03.905" v="98" actId="20577"/>
      <pc:docMkLst>
        <pc:docMk/>
      </pc:docMkLst>
      <pc:sldChg chg="addSp delSp modSp mod">
        <pc:chgData name="Magnolia Dovale Cabarcas" userId="4cb94d57-9ded-41ff-bf00-b2bd5bc3efaa" providerId="ADAL" clId="{D6ED0903-A7ED-45A2-9215-CBF07573C7A3}" dt="2024-08-21T21:32:23.200" v="73" actId="14100"/>
        <pc:sldMkLst>
          <pc:docMk/>
          <pc:sldMk cId="839681863" sldId="355"/>
        </pc:sldMkLst>
        <pc:spChg chg="mod">
          <ac:chgData name="Magnolia Dovale Cabarcas" userId="4cb94d57-9ded-41ff-bf00-b2bd5bc3efaa" providerId="ADAL" clId="{D6ED0903-A7ED-45A2-9215-CBF07573C7A3}" dt="2024-08-21T21:28:58.774" v="38" actId="20577"/>
          <ac:spMkLst>
            <pc:docMk/>
            <pc:sldMk cId="839681863" sldId="355"/>
            <ac:spMk id="15" creationId="{BDA0400F-1DE4-F9C8-6404-C44D4BF1CF5E}"/>
          </ac:spMkLst>
        </pc:spChg>
        <pc:spChg chg="mod">
          <ac:chgData name="Magnolia Dovale Cabarcas" userId="4cb94d57-9ded-41ff-bf00-b2bd5bc3efaa" providerId="ADAL" clId="{D6ED0903-A7ED-45A2-9215-CBF07573C7A3}" dt="2024-08-21T21:29:13.851" v="42" actId="20577"/>
          <ac:spMkLst>
            <pc:docMk/>
            <pc:sldMk cId="839681863" sldId="355"/>
            <ac:spMk id="17" creationId="{D536D126-B1AE-262E-6AB0-A82C3966FACB}"/>
          </ac:spMkLst>
        </pc:spChg>
        <pc:spChg chg="mod">
          <ac:chgData name="Magnolia Dovale Cabarcas" userId="4cb94d57-9ded-41ff-bf00-b2bd5bc3efaa" providerId="ADAL" clId="{D6ED0903-A7ED-45A2-9215-CBF07573C7A3}" dt="2024-08-21T21:29:27.225" v="48" actId="20577"/>
          <ac:spMkLst>
            <pc:docMk/>
            <pc:sldMk cId="839681863" sldId="355"/>
            <ac:spMk id="18" creationId="{E4A22CE5-C717-4D7D-264F-5AEDBFC33720}"/>
          </ac:spMkLst>
        </pc:spChg>
        <pc:spChg chg="mod">
          <ac:chgData name="Magnolia Dovale Cabarcas" userId="4cb94d57-9ded-41ff-bf00-b2bd5bc3efaa" providerId="ADAL" clId="{D6ED0903-A7ED-45A2-9215-CBF07573C7A3}" dt="2024-08-21T21:29:59.630" v="58" actId="20577"/>
          <ac:spMkLst>
            <pc:docMk/>
            <pc:sldMk cId="839681863" sldId="355"/>
            <ac:spMk id="19" creationId="{86A76F38-0E18-B0D8-B7A6-84FA33C918A2}"/>
          </ac:spMkLst>
        </pc:spChg>
        <pc:picChg chg="del">
          <ac:chgData name="Magnolia Dovale Cabarcas" userId="4cb94d57-9ded-41ff-bf00-b2bd5bc3efaa" providerId="ADAL" clId="{D6ED0903-A7ED-45A2-9215-CBF07573C7A3}" dt="2024-08-21T21:31:03.021" v="59" actId="478"/>
          <ac:picMkLst>
            <pc:docMk/>
            <pc:sldMk cId="839681863" sldId="355"/>
            <ac:picMk id="2" creationId="{79B7368C-398F-F073-1203-C807B08A08D0}"/>
          </ac:picMkLst>
        </pc:picChg>
        <pc:picChg chg="add mod">
          <ac:chgData name="Magnolia Dovale Cabarcas" userId="4cb94d57-9ded-41ff-bf00-b2bd5bc3efaa" providerId="ADAL" clId="{D6ED0903-A7ED-45A2-9215-CBF07573C7A3}" dt="2024-08-21T21:31:19.942" v="64" actId="14100"/>
          <ac:picMkLst>
            <pc:docMk/>
            <pc:sldMk cId="839681863" sldId="355"/>
            <ac:picMk id="3" creationId="{0CCCDB10-07BF-DCEE-33F6-30E07F256147}"/>
          </ac:picMkLst>
        </pc:picChg>
        <pc:picChg chg="add mod">
          <ac:chgData name="Magnolia Dovale Cabarcas" userId="4cb94d57-9ded-41ff-bf00-b2bd5bc3efaa" providerId="ADAL" clId="{D6ED0903-A7ED-45A2-9215-CBF07573C7A3}" dt="2024-08-21T21:32:23.200" v="73" actId="14100"/>
          <ac:picMkLst>
            <pc:docMk/>
            <pc:sldMk cId="839681863" sldId="355"/>
            <ac:picMk id="7" creationId="{17088B25-F3C6-76AB-3D2E-279C7E7FD11C}"/>
          </ac:picMkLst>
        </pc:picChg>
        <pc:picChg chg="del">
          <ac:chgData name="Magnolia Dovale Cabarcas" userId="4cb94d57-9ded-41ff-bf00-b2bd5bc3efaa" providerId="ADAL" clId="{D6ED0903-A7ED-45A2-9215-CBF07573C7A3}" dt="2024-08-21T21:31:59.201" v="65" actId="478"/>
          <ac:picMkLst>
            <pc:docMk/>
            <pc:sldMk cId="839681863" sldId="355"/>
            <ac:picMk id="9" creationId="{D616A2FF-875E-7D0C-25DA-F21A49B11FA1}"/>
          </ac:picMkLst>
        </pc:picChg>
      </pc:sldChg>
      <pc:sldChg chg="addSp delSp modSp mod">
        <pc:chgData name="Magnolia Dovale Cabarcas" userId="4cb94d57-9ded-41ff-bf00-b2bd5bc3efaa" providerId="ADAL" clId="{D6ED0903-A7ED-45A2-9215-CBF07573C7A3}" dt="2024-08-21T21:35:07.373" v="84" actId="14100"/>
        <pc:sldMkLst>
          <pc:docMk/>
          <pc:sldMk cId="1826723243" sldId="356"/>
        </pc:sldMkLst>
        <pc:picChg chg="del">
          <ac:chgData name="Magnolia Dovale Cabarcas" userId="4cb94d57-9ded-41ff-bf00-b2bd5bc3efaa" providerId="ADAL" clId="{D6ED0903-A7ED-45A2-9215-CBF07573C7A3}" dt="2024-08-21T21:33:20.645" v="74" actId="478"/>
          <ac:picMkLst>
            <pc:docMk/>
            <pc:sldMk cId="1826723243" sldId="356"/>
            <ac:picMk id="2" creationId="{4389F56C-BEE4-C0EE-514E-688DAA4CB627}"/>
          </ac:picMkLst>
        </pc:picChg>
        <pc:picChg chg="del">
          <ac:chgData name="Magnolia Dovale Cabarcas" userId="4cb94d57-9ded-41ff-bf00-b2bd5bc3efaa" providerId="ADAL" clId="{D6ED0903-A7ED-45A2-9215-CBF07573C7A3}" dt="2024-08-21T21:34:56.061" v="81" actId="478"/>
          <ac:picMkLst>
            <pc:docMk/>
            <pc:sldMk cId="1826723243" sldId="356"/>
            <ac:picMk id="3" creationId="{FCA1A02C-EE5A-5854-6A27-B913D52CF266}"/>
          </ac:picMkLst>
        </pc:picChg>
        <pc:picChg chg="add mod">
          <ac:chgData name="Magnolia Dovale Cabarcas" userId="4cb94d57-9ded-41ff-bf00-b2bd5bc3efaa" providerId="ADAL" clId="{D6ED0903-A7ED-45A2-9215-CBF07573C7A3}" dt="2024-08-21T21:33:29.035" v="76" actId="1076"/>
          <ac:picMkLst>
            <pc:docMk/>
            <pc:sldMk cId="1826723243" sldId="356"/>
            <ac:picMk id="5" creationId="{4639AB76-3E6C-F5C4-58F4-E1DD854EDB4E}"/>
          </ac:picMkLst>
        </pc:picChg>
        <pc:picChg chg="del">
          <ac:chgData name="Magnolia Dovale Cabarcas" userId="4cb94d57-9ded-41ff-bf00-b2bd5bc3efaa" providerId="ADAL" clId="{D6ED0903-A7ED-45A2-9215-CBF07573C7A3}" dt="2024-08-21T21:34:08.846" v="77" actId="478"/>
          <ac:picMkLst>
            <pc:docMk/>
            <pc:sldMk cId="1826723243" sldId="356"/>
            <ac:picMk id="6" creationId="{2F7B94B8-89CC-D211-5084-E3D4DF2480AE}"/>
          </ac:picMkLst>
        </pc:picChg>
        <pc:picChg chg="add mod">
          <ac:chgData name="Magnolia Dovale Cabarcas" userId="4cb94d57-9ded-41ff-bf00-b2bd5bc3efaa" providerId="ADAL" clId="{D6ED0903-A7ED-45A2-9215-CBF07573C7A3}" dt="2024-08-21T21:34:21.142" v="80" actId="14100"/>
          <ac:picMkLst>
            <pc:docMk/>
            <pc:sldMk cId="1826723243" sldId="356"/>
            <ac:picMk id="7" creationId="{E2677F35-8544-6C43-AB98-587AD516D01F}"/>
          </ac:picMkLst>
        </pc:picChg>
        <pc:picChg chg="add mod">
          <ac:chgData name="Magnolia Dovale Cabarcas" userId="4cb94d57-9ded-41ff-bf00-b2bd5bc3efaa" providerId="ADAL" clId="{D6ED0903-A7ED-45A2-9215-CBF07573C7A3}" dt="2024-08-21T21:35:07.373" v="84" actId="14100"/>
          <ac:picMkLst>
            <pc:docMk/>
            <pc:sldMk cId="1826723243" sldId="356"/>
            <ac:picMk id="9" creationId="{38F8ABE0-9A7E-090D-CBA4-84FAB6D93F93}"/>
          </ac:picMkLst>
        </pc:picChg>
      </pc:sldChg>
    </pc:docChg>
  </pc:docChgLst>
  <pc:docChgLst>
    <pc:chgData name="Magnolia Dovale Cabarcas" userId="4cb94d57-9ded-41ff-bf00-b2bd5bc3efaa" providerId="ADAL" clId="{10AE7D27-25BB-40D8-80C9-87968274DE7B}"/>
    <pc:docChg chg="undo custSel addSld delSld modSld">
      <pc:chgData name="Magnolia Dovale Cabarcas" userId="4cb94d57-9ded-41ff-bf00-b2bd5bc3efaa" providerId="ADAL" clId="{10AE7D27-25BB-40D8-80C9-87968274DE7B}" dt="2024-09-18T21:51:57.713" v="85" actId="20577"/>
      <pc:docMkLst>
        <pc:docMk/>
      </pc:docMkLst>
      <pc:sldChg chg="addSp delSp modSp mod">
        <pc:chgData name="Magnolia Dovale Cabarcas" userId="4cb94d57-9ded-41ff-bf00-b2bd5bc3efaa" providerId="ADAL" clId="{10AE7D27-25BB-40D8-80C9-87968274DE7B}" dt="2024-09-18T21:51:57.713" v="85" actId="20577"/>
        <pc:sldMkLst>
          <pc:docMk/>
          <pc:sldMk cId="1250068747" sldId="351"/>
        </pc:sldMkLst>
        <pc:spChg chg="mod">
          <ac:chgData name="Magnolia Dovale Cabarcas" userId="4cb94d57-9ded-41ff-bf00-b2bd5bc3efaa" providerId="ADAL" clId="{10AE7D27-25BB-40D8-80C9-87968274DE7B}" dt="2024-09-18T21:25:50.021" v="11" actId="20577"/>
          <ac:spMkLst>
            <pc:docMk/>
            <pc:sldMk cId="1250068747" sldId="351"/>
            <ac:spMk id="3" creationId="{794EC32F-5ECC-8075-43C1-8899895A7853}"/>
          </ac:spMkLst>
        </pc:spChg>
        <pc:spChg chg="mod">
          <ac:chgData name="Magnolia Dovale Cabarcas" userId="4cb94d57-9ded-41ff-bf00-b2bd5bc3efaa" providerId="ADAL" clId="{10AE7D27-25BB-40D8-80C9-87968274DE7B}" dt="2024-09-18T21:25:56.818" v="13" actId="20577"/>
          <ac:spMkLst>
            <pc:docMk/>
            <pc:sldMk cId="1250068747" sldId="351"/>
            <ac:spMk id="9" creationId="{08AF10F0-A06D-8E8B-96A3-50EFD5F3205A}"/>
          </ac:spMkLst>
        </pc:spChg>
        <pc:spChg chg="mod">
          <ac:chgData name="Magnolia Dovale Cabarcas" userId="4cb94d57-9ded-41ff-bf00-b2bd5bc3efaa" providerId="ADAL" clId="{10AE7D27-25BB-40D8-80C9-87968274DE7B}" dt="2024-09-18T21:25:30.460" v="1" actId="20577"/>
          <ac:spMkLst>
            <pc:docMk/>
            <pc:sldMk cId="1250068747" sldId="351"/>
            <ac:spMk id="11" creationId="{D06A2E04-EA7A-D015-9DE3-0945FFC472F2}"/>
          </ac:spMkLst>
        </pc:spChg>
        <pc:spChg chg="mod">
          <ac:chgData name="Magnolia Dovale Cabarcas" userId="4cb94d57-9ded-41ff-bf00-b2bd5bc3efaa" providerId="ADAL" clId="{10AE7D27-25BB-40D8-80C9-87968274DE7B}" dt="2024-09-18T21:51:57.713" v="85" actId="20577"/>
          <ac:spMkLst>
            <pc:docMk/>
            <pc:sldMk cId="1250068747" sldId="351"/>
            <ac:spMk id="35" creationId="{FB70F656-FB4A-9F61-E627-BA0E0F374BF5}"/>
          </ac:spMkLst>
        </pc:spChg>
        <pc:spChg chg="mod">
          <ac:chgData name="Magnolia Dovale Cabarcas" userId="4cb94d57-9ded-41ff-bf00-b2bd5bc3efaa" providerId="ADAL" clId="{10AE7D27-25BB-40D8-80C9-87968274DE7B}" dt="2024-09-18T21:25:37.975" v="5" actId="20577"/>
          <ac:spMkLst>
            <pc:docMk/>
            <pc:sldMk cId="1250068747" sldId="351"/>
            <ac:spMk id="36" creationId="{C534BA34-BE19-7D14-2942-B524069713C4}"/>
          </ac:spMkLst>
        </pc:spChg>
        <pc:spChg chg="mod">
          <ac:chgData name="Magnolia Dovale Cabarcas" userId="4cb94d57-9ded-41ff-bf00-b2bd5bc3efaa" providerId="ADAL" clId="{10AE7D27-25BB-40D8-80C9-87968274DE7B}" dt="2024-09-18T21:25:41.725" v="7" actId="20577"/>
          <ac:spMkLst>
            <pc:docMk/>
            <pc:sldMk cId="1250068747" sldId="351"/>
            <ac:spMk id="38" creationId="{C2429BB9-6A6F-1542-1706-9D7ED0FBC7D8}"/>
          </ac:spMkLst>
        </pc:spChg>
        <pc:spChg chg="mod">
          <ac:chgData name="Magnolia Dovale Cabarcas" userId="4cb94d57-9ded-41ff-bf00-b2bd5bc3efaa" providerId="ADAL" clId="{10AE7D27-25BB-40D8-80C9-87968274DE7B}" dt="2024-09-18T21:25:46.193" v="9" actId="20577"/>
          <ac:spMkLst>
            <pc:docMk/>
            <pc:sldMk cId="1250068747" sldId="351"/>
            <ac:spMk id="39" creationId="{BF553322-74A9-8F86-943E-FFD4763F43FA}"/>
          </ac:spMkLst>
        </pc:spChg>
        <pc:spChg chg="mod">
          <ac:chgData name="Magnolia Dovale Cabarcas" userId="4cb94d57-9ded-41ff-bf00-b2bd5bc3efaa" providerId="ADAL" clId="{10AE7D27-25BB-40D8-80C9-87968274DE7B}" dt="2024-09-18T21:51:53.119" v="83" actId="20577"/>
          <ac:spMkLst>
            <pc:docMk/>
            <pc:sldMk cId="1250068747" sldId="351"/>
            <ac:spMk id="46" creationId="{A12551D6-DD00-3EE8-E702-CAE036800CB9}"/>
          </ac:spMkLst>
        </pc:spChg>
        <pc:picChg chg="del">
          <ac:chgData name="Magnolia Dovale Cabarcas" userId="4cb94d57-9ded-41ff-bf00-b2bd5bc3efaa" providerId="ADAL" clId="{10AE7D27-25BB-40D8-80C9-87968274DE7B}" dt="2024-09-18T21:31:44.831" v="15" actId="478"/>
          <ac:picMkLst>
            <pc:docMk/>
            <pc:sldMk cId="1250068747" sldId="351"/>
            <ac:picMk id="2" creationId="{B9874BC7-A758-33B1-0991-D9244DE70CBA}"/>
          </ac:picMkLst>
        </pc:picChg>
        <pc:picChg chg="del">
          <ac:chgData name="Magnolia Dovale Cabarcas" userId="4cb94d57-9ded-41ff-bf00-b2bd5bc3efaa" providerId="ADAL" clId="{10AE7D27-25BB-40D8-80C9-87968274DE7B}" dt="2024-09-18T21:26:04.973" v="14" actId="478"/>
          <ac:picMkLst>
            <pc:docMk/>
            <pc:sldMk cId="1250068747" sldId="351"/>
            <ac:picMk id="14" creationId="{7D27385B-6ABD-75C4-8711-88575D8734F9}"/>
          </ac:picMkLst>
        </pc:picChg>
        <pc:picChg chg="del">
          <ac:chgData name="Magnolia Dovale Cabarcas" userId="4cb94d57-9ded-41ff-bf00-b2bd5bc3efaa" providerId="ADAL" clId="{10AE7D27-25BB-40D8-80C9-87968274DE7B}" dt="2024-09-18T21:35:29.586" v="25" actId="478"/>
          <ac:picMkLst>
            <pc:docMk/>
            <pc:sldMk cId="1250068747" sldId="351"/>
            <ac:picMk id="17" creationId="{7AAF5DF4-BF6E-A8CA-37CE-508C8D8FF0A5}"/>
          </ac:picMkLst>
        </pc:picChg>
        <pc:picChg chg="del">
          <ac:chgData name="Magnolia Dovale Cabarcas" userId="4cb94d57-9ded-41ff-bf00-b2bd5bc3efaa" providerId="ADAL" clId="{10AE7D27-25BB-40D8-80C9-87968274DE7B}" dt="2024-09-18T21:36:13.354" v="31" actId="478"/>
          <ac:picMkLst>
            <pc:docMk/>
            <pc:sldMk cId="1250068747" sldId="351"/>
            <ac:picMk id="19" creationId="{8F9E729C-AED9-F81F-F161-F6BD97D40BE2}"/>
          </ac:picMkLst>
        </pc:picChg>
        <pc:picChg chg="add mod">
          <ac:chgData name="Magnolia Dovale Cabarcas" userId="4cb94d57-9ded-41ff-bf00-b2bd5bc3efaa" providerId="ADAL" clId="{10AE7D27-25BB-40D8-80C9-87968274DE7B}" dt="2024-09-18T21:34:08.499" v="21" actId="1076"/>
          <ac:picMkLst>
            <pc:docMk/>
            <pc:sldMk cId="1250068747" sldId="351"/>
            <ac:picMk id="20" creationId="{2DA105E2-F4CB-7207-5314-E85F85658905}"/>
          </ac:picMkLst>
        </pc:picChg>
        <pc:picChg chg="add mod">
          <ac:chgData name="Magnolia Dovale Cabarcas" userId="4cb94d57-9ded-41ff-bf00-b2bd5bc3efaa" providerId="ADAL" clId="{10AE7D27-25BB-40D8-80C9-87968274DE7B}" dt="2024-09-18T21:34:37.388" v="24" actId="1076"/>
          <ac:picMkLst>
            <pc:docMk/>
            <pc:sldMk cId="1250068747" sldId="351"/>
            <ac:picMk id="21" creationId="{7976838E-AC4F-281D-B0B6-887D1B96A101}"/>
          </ac:picMkLst>
        </pc:picChg>
        <pc:picChg chg="add mod">
          <ac:chgData name="Magnolia Dovale Cabarcas" userId="4cb94d57-9ded-41ff-bf00-b2bd5bc3efaa" providerId="ADAL" clId="{10AE7D27-25BB-40D8-80C9-87968274DE7B}" dt="2024-09-18T21:35:45.538" v="30" actId="1076"/>
          <ac:picMkLst>
            <pc:docMk/>
            <pc:sldMk cId="1250068747" sldId="351"/>
            <ac:picMk id="22" creationId="{AD52F75B-4326-8A31-BC44-F6F3520C9F59}"/>
          </ac:picMkLst>
        </pc:picChg>
        <pc:picChg chg="add mod">
          <ac:chgData name="Magnolia Dovale Cabarcas" userId="4cb94d57-9ded-41ff-bf00-b2bd5bc3efaa" providerId="ADAL" clId="{10AE7D27-25BB-40D8-80C9-87968274DE7B}" dt="2024-09-18T21:36:26.260" v="35" actId="14100"/>
          <ac:picMkLst>
            <pc:docMk/>
            <pc:sldMk cId="1250068747" sldId="351"/>
            <ac:picMk id="23" creationId="{6BADCD46-57F9-AD09-4A89-BF712799B7E0}"/>
          </ac:picMkLst>
        </pc:picChg>
      </pc:sldChg>
      <pc:sldChg chg="addSp delSp modSp mod">
        <pc:chgData name="Magnolia Dovale Cabarcas" userId="4cb94d57-9ded-41ff-bf00-b2bd5bc3efaa" providerId="ADAL" clId="{10AE7D27-25BB-40D8-80C9-87968274DE7B}" dt="2024-09-18T21:46:54.136" v="60" actId="14100"/>
        <pc:sldMkLst>
          <pc:docMk/>
          <pc:sldMk cId="839681863" sldId="355"/>
        </pc:sldMkLst>
        <pc:spChg chg="mod">
          <ac:chgData name="Magnolia Dovale Cabarcas" userId="4cb94d57-9ded-41ff-bf00-b2bd5bc3efaa" providerId="ADAL" clId="{10AE7D27-25BB-40D8-80C9-87968274DE7B}" dt="2024-09-18T21:44:49.832" v="47" actId="20577"/>
          <ac:spMkLst>
            <pc:docMk/>
            <pc:sldMk cId="839681863" sldId="355"/>
            <ac:spMk id="15" creationId="{BDA0400F-1DE4-F9C8-6404-C44D4BF1CF5E}"/>
          </ac:spMkLst>
        </pc:spChg>
        <pc:picChg chg="del">
          <ac:chgData name="Magnolia Dovale Cabarcas" userId="4cb94d57-9ded-41ff-bf00-b2bd5bc3efaa" providerId="ADAL" clId="{10AE7D27-25BB-40D8-80C9-87968274DE7B}" dt="2024-09-18T21:45:29.813" v="48" actId="478"/>
          <ac:picMkLst>
            <pc:docMk/>
            <pc:sldMk cId="839681863" sldId="355"/>
            <ac:picMk id="2" creationId="{5ACE2369-9B58-A3CA-0BDE-6015A3B1BA2B}"/>
          </ac:picMkLst>
        </pc:picChg>
        <pc:picChg chg="add mod">
          <ac:chgData name="Magnolia Dovale Cabarcas" userId="4cb94d57-9ded-41ff-bf00-b2bd5bc3efaa" providerId="ADAL" clId="{10AE7D27-25BB-40D8-80C9-87968274DE7B}" dt="2024-09-18T21:45:50.046" v="53" actId="1076"/>
          <ac:picMkLst>
            <pc:docMk/>
            <pc:sldMk cId="839681863" sldId="355"/>
            <ac:picMk id="3" creationId="{C790D085-2F47-441B-F204-3BFDC686DBCF}"/>
          </ac:picMkLst>
        </pc:picChg>
        <pc:picChg chg="add mod">
          <ac:chgData name="Magnolia Dovale Cabarcas" userId="4cb94d57-9ded-41ff-bf00-b2bd5bc3efaa" providerId="ADAL" clId="{10AE7D27-25BB-40D8-80C9-87968274DE7B}" dt="2024-09-18T21:46:54.136" v="60" actId="14100"/>
          <ac:picMkLst>
            <pc:docMk/>
            <pc:sldMk cId="839681863" sldId="355"/>
            <ac:picMk id="7" creationId="{BFBAF0F5-61A8-DE6F-4858-ADC5775263F1}"/>
          </ac:picMkLst>
        </pc:picChg>
        <pc:picChg chg="del">
          <ac:chgData name="Magnolia Dovale Cabarcas" userId="4cb94d57-9ded-41ff-bf00-b2bd5bc3efaa" providerId="ADAL" clId="{10AE7D27-25BB-40D8-80C9-87968274DE7B}" dt="2024-09-18T21:46:34.325" v="54" actId="478"/>
          <ac:picMkLst>
            <pc:docMk/>
            <pc:sldMk cId="839681863" sldId="355"/>
            <ac:picMk id="9" creationId="{3B5E5BFD-040C-E846-7DF4-F95403E575A9}"/>
          </ac:picMkLst>
        </pc:picChg>
      </pc:sldChg>
      <pc:sldChg chg="addSp delSp modSp mod">
        <pc:chgData name="Magnolia Dovale Cabarcas" userId="4cb94d57-9ded-41ff-bf00-b2bd5bc3efaa" providerId="ADAL" clId="{10AE7D27-25BB-40D8-80C9-87968274DE7B}" dt="2024-09-18T21:49:55.672" v="71" actId="14100"/>
        <pc:sldMkLst>
          <pc:docMk/>
          <pc:sldMk cId="1826723243" sldId="356"/>
        </pc:sldMkLst>
        <pc:picChg chg="del">
          <ac:chgData name="Magnolia Dovale Cabarcas" userId="4cb94d57-9ded-41ff-bf00-b2bd5bc3efaa" providerId="ADAL" clId="{10AE7D27-25BB-40D8-80C9-87968274DE7B}" dt="2024-09-18T21:47:32.239" v="61" actId="478"/>
          <ac:picMkLst>
            <pc:docMk/>
            <pc:sldMk cId="1826723243" sldId="356"/>
            <ac:picMk id="2" creationId="{3D394C17-27B4-D72D-58BF-9EBD203924A9}"/>
          </ac:picMkLst>
        </pc:picChg>
        <pc:picChg chg="del">
          <ac:chgData name="Magnolia Dovale Cabarcas" userId="4cb94d57-9ded-41ff-bf00-b2bd5bc3efaa" providerId="ADAL" clId="{10AE7D27-25BB-40D8-80C9-87968274DE7B}" dt="2024-09-18T21:48:55.742" v="64" actId="478"/>
          <ac:picMkLst>
            <pc:docMk/>
            <pc:sldMk cId="1826723243" sldId="356"/>
            <ac:picMk id="3" creationId="{388DD11A-631D-6A19-905F-6C877197B6F7}"/>
          </ac:picMkLst>
        </pc:picChg>
        <pc:picChg chg="add mod">
          <ac:chgData name="Magnolia Dovale Cabarcas" userId="4cb94d57-9ded-41ff-bf00-b2bd5bc3efaa" providerId="ADAL" clId="{10AE7D27-25BB-40D8-80C9-87968274DE7B}" dt="2024-09-18T21:47:40.113" v="63" actId="1076"/>
          <ac:picMkLst>
            <pc:docMk/>
            <pc:sldMk cId="1826723243" sldId="356"/>
            <ac:picMk id="5" creationId="{0F62E164-B0E2-F69E-A000-74249984410B}"/>
          </ac:picMkLst>
        </pc:picChg>
        <pc:picChg chg="del">
          <ac:chgData name="Magnolia Dovale Cabarcas" userId="4cb94d57-9ded-41ff-bf00-b2bd5bc3efaa" providerId="ADAL" clId="{10AE7D27-25BB-40D8-80C9-87968274DE7B}" dt="2024-09-18T21:49:44.641" v="68" actId="478"/>
          <ac:picMkLst>
            <pc:docMk/>
            <pc:sldMk cId="1826723243" sldId="356"/>
            <ac:picMk id="6" creationId="{513C396F-70AE-B99C-E838-7C53B8C2A8CB}"/>
          </ac:picMkLst>
        </pc:picChg>
        <pc:picChg chg="add mod">
          <ac:chgData name="Magnolia Dovale Cabarcas" userId="4cb94d57-9ded-41ff-bf00-b2bd5bc3efaa" providerId="ADAL" clId="{10AE7D27-25BB-40D8-80C9-87968274DE7B}" dt="2024-09-18T21:49:07.522" v="67" actId="14100"/>
          <ac:picMkLst>
            <pc:docMk/>
            <pc:sldMk cId="1826723243" sldId="356"/>
            <ac:picMk id="7" creationId="{829F081E-1DCC-97D7-57B8-8EDD7E8909A9}"/>
          </ac:picMkLst>
        </pc:picChg>
        <pc:picChg chg="add mod">
          <ac:chgData name="Magnolia Dovale Cabarcas" userId="4cb94d57-9ded-41ff-bf00-b2bd5bc3efaa" providerId="ADAL" clId="{10AE7D27-25BB-40D8-80C9-87968274DE7B}" dt="2024-09-18T21:49:55.672" v="71" actId="14100"/>
          <ac:picMkLst>
            <pc:docMk/>
            <pc:sldMk cId="1826723243" sldId="356"/>
            <ac:picMk id="9" creationId="{C5346ED6-21E3-6883-9BDF-A90BFAE3734E}"/>
          </ac:picMkLst>
        </pc:picChg>
      </pc:sldChg>
      <pc:sldChg chg="modSp mod">
        <pc:chgData name="Magnolia Dovale Cabarcas" userId="4cb94d57-9ded-41ff-bf00-b2bd5bc3efaa" providerId="ADAL" clId="{10AE7D27-25BB-40D8-80C9-87968274DE7B}" dt="2024-09-18T21:50:48.228" v="81" actId="20577"/>
        <pc:sldMkLst>
          <pc:docMk/>
          <pc:sldMk cId="3984044106" sldId="357"/>
        </pc:sldMkLst>
        <pc:spChg chg="mod">
          <ac:chgData name="Magnolia Dovale Cabarcas" userId="4cb94d57-9ded-41ff-bf00-b2bd5bc3efaa" providerId="ADAL" clId="{10AE7D27-25BB-40D8-80C9-87968274DE7B}" dt="2024-09-18T21:50:25.589" v="73" actId="20577"/>
          <ac:spMkLst>
            <pc:docMk/>
            <pc:sldMk cId="3984044106" sldId="357"/>
            <ac:spMk id="8" creationId="{25A73E28-C522-D4C5-8CF1-91480CAB1DAA}"/>
          </ac:spMkLst>
        </pc:spChg>
        <pc:spChg chg="mod">
          <ac:chgData name="Magnolia Dovale Cabarcas" userId="4cb94d57-9ded-41ff-bf00-b2bd5bc3efaa" providerId="ADAL" clId="{10AE7D27-25BB-40D8-80C9-87968274DE7B}" dt="2024-09-18T21:50:48.228" v="81" actId="20577"/>
          <ac:spMkLst>
            <pc:docMk/>
            <pc:sldMk cId="3984044106" sldId="357"/>
            <ac:spMk id="9" creationId="{55DEB6F5-6A2F-1999-9597-42B94DE57441}"/>
          </ac:spMkLst>
        </pc:spChg>
      </pc:sldChg>
      <pc:sldChg chg="new del">
        <pc:chgData name="Magnolia Dovale Cabarcas" userId="4cb94d57-9ded-41ff-bf00-b2bd5bc3efaa" providerId="ADAL" clId="{10AE7D27-25BB-40D8-80C9-87968274DE7B}" dt="2024-09-18T21:43:29.490" v="37" actId="680"/>
        <pc:sldMkLst>
          <pc:docMk/>
          <pc:sldMk cId="916384570" sldId="358"/>
        </pc:sldMkLst>
      </pc:sldChg>
    </pc:docChg>
  </pc:docChgLst>
  <pc:docChgLst>
    <pc:chgData name="Magnolia Dovale Cabarcas" userId="4cb94d57-9ded-41ff-bf00-b2bd5bc3efaa" providerId="ADAL" clId="{85450336-8DCA-479A-9363-EE3402DE7927}"/>
    <pc:docChg chg="custSel modSld">
      <pc:chgData name="Magnolia Dovale Cabarcas" userId="4cb94d57-9ded-41ff-bf00-b2bd5bc3efaa" providerId="ADAL" clId="{85450336-8DCA-479A-9363-EE3402DE7927}" dt="2024-07-09T22:25:46.150" v="162" actId="20577"/>
      <pc:docMkLst>
        <pc:docMk/>
      </pc:docMkLst>
      <pc:sldChg chg="addSp delSp modSp mod">
        <pc:chgData name="Magnolia Dovale Cabarcas" userId="4cb94d57-9ded-41ff-bf00-b2bd5bc3efaa" providerId="ADAL" clId="{85450336-8DCA-479A-9363-EE3402DE7927}" dt="2024-07-09T22:13:12.735" v="131" actId="14100"/>
        <pc:sldMkLst>
          <pc:docMk/>
          <pc:sldMk cId="839681863" sldId="355"/>
        </pc:sldMkLst>
        <pc:spChg chg="mod">
          <ac:chgData name="Magnolia Dovale Cabarcas" userId="4cb94d57-9ded-41ff-bf00-b2bd5bc3efaa" providerId="ADAL" clId="{85450336-8DCA-479A-9363-EE3402DE7927}" dt="2024-07-09T22:05:05.143" v="64" actId="20577"/>
          <ac:spMkLst>
            <pc:docMk/>
            <pc:sldMk cId="839681863" sldId="355"/>
            <ac:spMk id="15" creationId="{BDA0400F-1DE4-F9C8-6404-C44D4BF1CF5E}"/>
          </ac:spMkLst>
        </pc:spChg>
        <pc:spChg chg="mod">
          <ac:chgData name="Magnolia Dovale Cabarcas" userId="4cb94d57-9ded-41ff-bf00-b2bd5bc3efaa" providerId="ADAL" clId="{85450336-8DCA-479A-9363-EE3402DE7927}" dt="2024-07-09T22:06:08.167" v="70" actId="20577"/>
          <ac:spMkLst>
            <pc:docMk/>
            <pc:sldMk cId="839681863" sldId="355"/>
            <ac:spMk id="17" creationId="{D536D126-B1AE-262E-6AB0-A82C3966FACB}"/>
          </ac:spMkLst>
        </pc:spChg>
        <pc:spChg chg="mod">
          <ac:chgData name="Magnolia Dovale Cabarcas" userId="4cb94d57-9ded-41ff-bf00-b2bd5bc3efaa" providerId="ADAL" clId="{85450336-8DCA-479A-9363-EE3402DE7927}" dt="2024-07-09T22:07:05.388" v="74" actId="20577"/>
          <ac:spMkLst>
            <pc:docMk/>
            <pc:sldMk cId="839681863" sldId="355"/>
            <ac:spMk id="18" creationId="{E4A22CE5-C717-4D7D-264F-5AEDBFC33720}"/>
          </ac:spMkLst>
        </pc:spChg>
        <pc:spChg chg="mod">
          <ac:chgData name="Magnolia Dovale Cabarcas" userId="4cb94d57-9ded-41ff-bf00-b2bd5bc3efaa" providerId="ADAL" clId="{85450336-8DCA-479A-9363-EE3402DE7927}" dt="2024-07-09T22:10:34.785" v="116" actId="20577"/>
          <ac:spMkLst>
            <pc:docMk/>
            <pc:sldMk cId="839681863" sldId="355"/>
            <ac:spMk id="19" creationId="{86A76F38-0E18-B0D8-B7A6-84FA33C918A2}"/>
          </ac:spMkLst>
        </pc:spChg>
        <pc:picChg chg="add mod">
          <ac:chgData name="Magnolia Dovale Cabarcas" userId="4cb94d57-9ded-41ff-bf00-b2bd5bc3efaa" providerId="ADAL" clId="{85450336-8DCA-479A-9363-EE3402DE7927}" dt="2024-07-09T22:11:39.977" v="123" actId="14100"/>
          <ac:picMkLst>
            <pc:docMk/>
            <pc:sldMk cId="839681863" sldId="355"/>
            <ac:picMk id="2" creationId="{C22D8A9F-5E3C-B0FC-F34C-F7B86F95ED65}"/>
          </ac:picMkLst>
        </pc:picChg>
        <pc:picChg chg="del">
          <ac:chgData name="Magnolia Dovale Cabarcas" userId="4cb94d57-9ded-41ff-bf00-b2bd5bc3efaa" providerId="ADAL" clId="{85450336-8DCA-479A-9363-EE3402DE7927}" dt="2024-07-09T22:11:23.978" v="117" actId="478"/>
          <ac:picMkLst>
            <pc:docMk/>
            <pc:sldMk cId="839681863" sldId="355"/>
            <ac:picMk id="3" creationId="{FF45259A-643F-31B6-FA9D-89D8A0C6E9F1}"/>
          </ac:picMkLst>
        </pc:picChg>
        <pc:picChg chg="del">
          <ac:chgData name="Magnolia Dovale Cabarcas" userId="4cb94d57-9ded-41ff-bf00-b2bd5bc3efaa" providerId="ADAL" clId="{85450336-8DCA-479A-9363-EE3402DE7927}" dt="2024-07-09T22:12:51.190" v="124" actId="478"/>
          <ac:picMkLst>
            <pc:docMk/>
            <pc:sldMk cId="839681863" sldId="355"/>
            <ac:picMk id="7" creationId="{570C12DA-7746-BBDE-7EAD-322BC55C3577}"/>
          </ac:picMkLst>
        </pc:picChg>
        <pc:picChg chg="add mod">
          <ac:chgData name="Magnolia Dovale Cabarcas" userId="4cb94d57-9ded-41ff-bf00-b2bd5bc3efaa" providerId="ADAL" clId="{85450336-8DCA-479A-9363-EE3402DE7927}" dt="2024-07-09T22:13:12.735" v="131" actId="14100"/>
          <ac:picMkLst>
            <pc:docMk/>
            <pc:sldMk cId="839681863" sldId="355"/>
            <ac:picMk id="9" creationId="{48595811-771C-8746-0B40-C0657B5D9268}"/>
          </ac:picMkLst>
        </pc:picChg>
      </pc:sldChg>
      <pc:sldChg chg="addSp delSp modSp mod">
        <pc:chgData name="Magnolia Dovale Cabarcas" userId="4cb94d57-9ded-41ff-bf00-b2bd5bc3efaa" providerId="ADAL" clId="{85450336-8DCA-479A-9363-EE3402DE7927}" dt="2024-07-09T22:23:33.599" v="144" actId="14100"/>
        <pc:sldMkLst>
          <pc:docMk/>
          <pc:sldMk cId="1826723243" sldId="356"/>
        </pc:sldMkLst>
        <pc:picChg chg="add mod">
          <ac:chgData name="Magnolia Dovale Cabarcas" userId="4cb94d57-9ded-41ff-bf00-b2bd5bc3efaa" providerId="ADAL" clId="{85450336-8DCA-479A-9363-EE3402DE7927}" dt="2024-07-09T22:15:37.276" v="135" actId="1076"/>
          <ac:picMkLst>
            <pc:docMk/>
            <pc:sldMk cId="1826723243" sldId="356"/>
            <ac:picMk id="2" creationId="{76F628ED-42AB-B758-6479-0196954325C4}"/>
          </ac:picMkLst>
        </pc:picChg>
        <pc:picChg chg="add mod">
          <ac:chgData name="Magnolia Dovale Cabarcas" userId="4cb94d57-9ded-41ff-bf00-b2bd5bc3efaa" providerId="ADAL" clId="{85450336-8DCA-479A-9363-EE3402DE7927}" dt="2024-07-09T22:16:52.489" v="139" actId="14100"/>
          <ac:picMkLst>
            <pc:docMk/>
            <pc:sldMk cId="1826723243" sldId="356"/>
            <ac:picMk id="3" creationId="{37ADF835-6456-EC87-1D62-CB41EF90C62C}"/>
          </ac:picMkLst>
        </pc:picChg>
        <pc:picChg chg="del">
          <ac:chgData name="Magnolia Dovale Cabarcas" userId="4cb94d57-9ded-41ff-bf00-b2bd5bc3efaa" providerId="ADAL" clId="{85450336-8DCA-479A-9363-EE3402DE7927}" dt="2024-07-09T22:15:27.386" v="132" actId="478"/>
          <ac:picMkLst>
            <pc:docMk/>
            <pc:sldMk cId="1826723243" sldId="356"/>
            <ac:picMk id="5" creationId="{B430EDFA-FD34-E0D1-70B0-DF8AD662E9FC}"/>
          </ac:picMkLst>
        </pc:picChg>
        <pc:picChg chg="add mod">
          <ac:chgData name="Magnolia Dovale Cabarcas" userId="4cb94d57-9ded-41ff-bf00-b2bd5bc3efaa" providerId="ADAL" clId="{85450336-8DCA-479A-9363-EE3402DE7927}" dt="2024-07-09T22:23:33.599" v="144" actId="14100"/>
          <ac:picMkLst>
            <pc:docMk/>
            <pc:sldMk cId="1826723243" sldId="356"/>
            <ac:picMk id="6" creationId="{9A582642-848E-965D-0792-2A22E31751AA}"/>
          </ac:picMkLst>
        </pc:picChg>
        <pc:picChg chg="del">
          <ac:chgData name="Magnolia Dovale Cabarcas" userId="4cb94d57-9ded-41ff-bf00-b2bd5bc3efaa" providerId="ADAL" clId="{85450336-8DCA-479A-9363-EE3402DE7927}" dt="2024-07-09T22:23:18.803" v="140" actId="478"/>
          <ac:picMkLst>
            <pc:docMk/>
            <pc:sldMk cId="1826723243" sldId="356"/>
            <ac:picMk id="7" creationId="{F8CFC398-74E3-F9DF-DCF4-30862DA1F95F}"/>
          </ac:picMkLst>
        </pc:picChg>
        <pc:picChg chg="del">
          <ac:chgData name="Magnolia Dovale Cabarcas" userId="4cb94d57-9ded-41ff-bf00-b2bd5bc3efaa" providerId="ADAL" clId="{85450336-8DCA-479A-9363-EE3402DE7927}" dt="2024-07-09T22:16:41.943" v="136" actId="478"/>
          <ac:picMkLst>
            <pc:docMk/>
            <pc:sldMk cId="1826723243" sldId="356"/>
            <ac:picMk id="9" creationId="{723778D2-C33C-1751-C6C0-F4A309E81562}"/>
          </ac:picMkLst>
        </pc:picChg>
      </pc:sldChg>
    </pc:docChg>
  </pc:docChgLst>
  <pc:docChgLst>
    <pc:chgData name="Magnolia Dovale Cabarcas" userId="4cb94d57-9ded-41ff-bf00-b2bd5bc3efaa" providerId="ADAL" clId="{93D241EC-0957-4E3F-909A-DB3F7A59741B}"/>
    <pc:docChg chg="custSel modSld">
      <pc:chgData name="Magnolia Dovale Cabarcas" userId="4cb94d57-9ded-41ff-bf00-b2bd5bc3efaa" providerId="ADAL" clId="{93D241EC-0957-4E3F-909A-DB3F7A59741B}" dt="2024-07-16T18:25:22.481" v="137" actId="20577"/>
      <pc:docMkLst>
        <pc:docMk/>
      </pc:docMkLst>
      <pc:sldChg chg="addSp delSp modSp mod">
        <pc:chgData name="Magnolia Dovale Cabarcas" userId="4cb94d57-9ded-41ff-bf00-b2bd5bc3efaa" providerId="ADAL" clId="{93D241EC-0957-4E3F-909A-DB3F7A59741B}" dt="2024-07-16T17:27:01.796" v="66" actId="20577"/>
        <pc:sldMkLst>
          <pc:docMk/>
          <pc:sldMk cId="1250068747" sldId="351"/>
        </pc:sldMkLst>
        <pc:spChg chg="mod">
          <ac:chgData name="Magnolia Dovale Cabarcas" userId="4cb94d57-9ded-41ff-bf00-b2bd5bc3efaa" providerId="ADAL" clId="{93D241EC-0957-4E3F-909A-DB3F7A59741B}" dt="2024-07-16T17:17:39.751" v="31" actId="20577"/>
          <ac:spMkLst>
            <pc:docMk/>
            <pc:sldMk cId="1250068747" sldId="351"/>
            <ac:spMk id="3" creationId="{794EC32F-5ECC-8075-43C1-8899895A7853}"/>
          </ac:spMkLst>
        </pc:spChg>
        <pc:spChg chg="mod">
          <ac:chgData name="Magnolia Dovale Cabarcas" userId="4cb94d57-9ded-41ff-bf00-b2bd5bc3efaa" providerId="ADAL" clId="{93D241EC-0957-4E3F-909A-DB3F7A59741B}" dt="2024-07-16T17:16:50.848" v="12" actId="20577"/>
          <ac:spMkLst>
            <pc:docMk/>
            <pc:sldMk cId="1250068747" sldId="351"/>
            <ac:spMk id="9" creationId="{08AF10F0-A06D-8E8B-96A3-50EFD5F3205A}"/>
          </ac:spMkLst>
        </pc:spChg>
        <pc:spChg chg="mod">
          <ac:chgData name="Magnolia Dovale Cabarcas" userId="4cb94d57-9ded-41ff-bf00-b2bd5bc3efaa" providerId="ADAL" clId="{93D241EC-0957-4E3F-909A-DB3F7A59741B}" dt="2024-07-16T17:12:22.830" v="1" actId="20577"/>
          <ac:spMkLst>
            <pc:docMk/>
            <pc:sldMk cId="1250068747" sldId="351"/>
            <ac:spMk id="11" creationId="{D06A2E04-EA7A-D015-9DE3-0945FFC472F2}"/>
          </ac:spMkLst>
        </pc:spChg>
        <pc:spChg chg="mod">
          <ac:chgData name="Magnolia Dovale Cabarcas" userId="4cb94d57-9ded-41ff-bf00-b2bd5bc3efaa" providerId="ADAL" clId="{93D241EC-0957-4E3F-909A-DB3F7A59741B}" dt="2024-07-16T17:26:55.328" v="64" actId="20577"/>
          <ac:spMkLst>
            <pc:docMk/>
            <pc:sldMk cId="1250068747" sldId="351"/>
            <ac:spMk id="35" creationId="{FB70F656-FB4A-9F61-E627-BA0E0F374BF5}"/>
          </ac:spMkLst>
        </pc:spChg>
        <pc:spChg chg="mod">
          <ac:chgData name="Magnolia Dovale Cabarcas" userId="4cb94d57-9ded-41ff-bf00-b2bd5bc3efaa" providerId="ADAL" clId="{93D241EC-0957-4E3F-909A-DB3F7A59741B}" dt="2024-07-16T17:26:37.652" v="54" actId="20577"/>
          <ac:spMkLst>
            <pc:docMk/>
            <pc:sldMk cId="1250068747" sldId="351"/>
            <ac:spMk id="36" creationId="{C534BA34-BE19-7D14-2942-B524069713C4}"/>
          </ac:spMkLst>
        </pc:spChg>
        <pc:spChg chg="mod">
          <ac:chgData name="Magnolia Dovale Cabarcas" userId="4cb94d57-9ded-41ff-bf00-b2bd5bc3efaa" providerId="ADAL" clId="{93D241EC-0957-4E3F-909A-DB3F7A59741B}" dt="2024-07-16T17:26:42.933" v="58" actId="20577"/>
          <ac:spMkLst>
            <pc:docMk/>
            <pc:sldMk cId="1250068747" sldId="351"/>
            <ac:spMk id="38" creationId="{C2429BB9-6A6F-1542-1706-9D7ED0FBC7D8}"/>
          </ac:spMkLst>
        </pc:spChg>
        <pc:spChg chg="mod">
          <ac:chgData name="Magnolia Dovale Cabarcas" userId="4cb94d57-9ded-41ff-bf00-b2bd5bc3efaa" providerId="ADAL" clId="{93D241EC-0957-4E3F-909A-DB3F7A59741B}" dt="2024-07-16T17:26:47.433" v="62" actId="20577"/>
          <ac:spMkLst>
            <pc:docMk/>
            <pc:sldMk cId="1250068747" sldId="351"/>
            <ac:spMk id="39" creationId="{BF553322-74A9-8F86-943E-FFD4763F43FA}"/>
          </ac:spMkLst>
        </pc:spChg>
        <pc:spChg chg="mod">
          <ac:chgData name="Magnolia Dovale Cabarcas" userId="4cb94d57-9ded-41ff-bf00-b2bd5bc3efaa" providerId="ADAL" clId="{93D241EC-0957-4E3F-909A-DB3F7A59741B}" dt="2024-07-16T17:27:01.796" v="66" actId="20577"/>
          <ac:spMkLst>
            <pc:docMk/>
            <pc:sldMk cId="1250068747" sldId="351"/>
            <ac:spMk id="46" creationId="{A12551D6-DD00-3EE8-E702-CAE036800CB9}"/>
          </ac:spMkLst>
        </pc:spChg>
        <pc:picChg chg="del">
          <ac:chgData name="Magnolia Dovale Cabarcas" userId="4cb94d57-9ded-41ff-bf00-b2bd5bc3efaa" providerId="ADAL" clId="{93D241EC-0957-4E3F-909A-DB3F7A59741B}" dt="2024-07-16T17:16:27.256" v="4" actId="478"/>
          <ac:picMkLst>
            <pc:docMk/>
            <pc:sldMk cId="1250068747" sldId="351"/>
            <ac:picMk id="2" creationId="{7161A4E3-DB17-FC98-D42D-BFFC9A8E146E}"/>
          </ac:picMkLst>
        </pc:picChg>
        <pc:picChg chg="del">
          <ac:chgData name="Magnolia Dovale Cabarcas" userId="4cb94d57-9ded-41ff-bf00-b2bd5bc3efaa" providerId="ADAL" clId="{93D241EC-0957-4E3F-909A-DB3F7A59741B}" dt="2024-07-16T17:16:47.817" v="10" actId="478"/>
          <ac:picMkLst>
            <pc:docMk/>
            <pc:sldMk cId="1250068747" sldId="351"/>
            <ac:picMk id="14" creationId="{95523947-AF24-729A-8C7B-0711272E11C8}"/>
          </ac:picMkLst>
        </pc:picChg>
        <pc:picChg chg="del">
          <ac:chgData name="Magnolia Dovale Cabarcas" userId="4cb94d57-9ded-41ff-bf00-b2bd5bc3efaa" providerId="ADAL" clId="{93D241EC-0957-4E3F-909A-DB3F7A59741B}" dt="2024-07-16T17:24:31.784" v="40" actId="478"/>
          <ac:picMkLst>
            <pc:docMk/>
            <pc:sldMk cId="1250068747" sldId="351"/>
            <ac:picMk id="17" creationId="{D86A79A4-9A71-42B2-42D3-F6DCA197B5E7}"/>
          </ac:picMkLst>
        </pc:picChg>
        <pc:picChg chg="add del mod">
          <ac:chgData name="Magnolia Dovale Cabarcas" userId="4cb94d57-9ded-41ff-bf00-b2bd5bc3efaa" providerId="ADAL" clId="{93D241EC-0957-4E3F-909A-DB3F7A59741B}" dt="2024-07-16T17:20:50.673" v="32" actId="478"/>
          <ac:picMkLst>
            <pc:docMk/>
            <pc:sldMk cId="1250068747" sldId="351"/>
            <ac:picMk id="19" creationId="{AF7BFAA3-226C-46F7-FAB0-E68F4E1A898E}"/>
          </ac:picMkLst>
        </pc:picChg>
        <pc:picChg chg="add mod">
          <ac:chgData name="Magnolia Dovale Cabarcas" userId="4cb94d57-9ded-41ff-bf00-b2bd5bc3efaa" providerId="ADAL" clId="{93D241EC-0957-4E3F-909A-DB3F7A59741B}" dt="2024-07-16T17:21:19.839" v="37" actId="1076"/>
          <ac:picMkLst>
            <pc:docMk/>
            <pc:sldMk cId="1250068747" sldId="351"/>
            <ac:picMk id="20" creationId="{FD5858E9-AEC3-FC63-E972-FE15B0BFEF26}"/>
          </ac:picMkLst>
        </pc:picChg>
        <pc:picChg chg="add mod">
          <ac:chgData name="Magnolia Dovale Cabarcas" userId="4cb94d57-9ded-41ff-bf00-b2bd5bc3efaa" providerId="ADAL" clId="{93D241EC-0957-4E3F-909A-DB3F7A59741B}" dt="2024-07-16T17:21:43.797" v="39" actId="1076"/>
          <ac:picMkLst>
            <pc:docMk/>
            <pc:sldMk cId="1250068747" sldId="351"/>
            <ac:picMk id="21" creationId="{B5C865F3-3446-3733-FBC1-F539232E7B70}"/>
          </ac:picMkLst>
        </pc:picChg>
        <pc:picChg chg="del">
          <ac:chgData name="Magnolia Dovale Cabarcas" userId="4cb94d57-9ded-41ff-bf00-b2bd5bc3efaa" providerId="ADAL" clId="{93D241EC-0957-4E3F-909A-DB3F7A59741B}" dt="2024-07-16T17:25:53.671" v="48" actId="478"/>
          <ac:picMkLst>
            <pc:docMk/>
            <pc:sldMk cId="1250068747" sldId="351"/>
            <ac:picMk id="22" creationId="{BED80642-DBC4-D454-7DE6-B29802EFC0CE}"/>
          </ac:picMkLst>
        </pc:picChg>
        <pc:picChg chg="add mod">
          <ac:chgData name="Magnolia Dovale Cabarcas" userId="4cb94d57-9ded-41ff-bf00-b2bd5bc3efaa" providerId="ADAL" clId="{93D241EC-0957-4E3F-909A-DB3F7A59741B}" dt="2024-07-16T17:24:53.908" v="47" actId="14100"/>
          <ac:picMkLst>
            <pc:docMk/>
            <pc:sldMk cId="1250068747" sldId="351"/>
            <ac:picMk id="23" creationId="{9DE6F20A-09A4-029C-F261-30EB086EB3F0}"/>
          </ac:picMkLst>
        </pc:picChg>
        <pc:picChg chg="add mod">
          <ac:chgData name="Magnolia Dovale Cabarcas" userId="4cb94d57-9ded-41ff-bf00-b2bd5bc3efaa" providerId="ADAL" clId="{93D241EC-0957-4E3F-909A-DB3F7A59741B}" dt="2024-07-16T17:26:08.216" v="52" actId="14100"/>
          <ac:picMkLst>
            <pc:docMk/>
            <pc:sldMk cId="1250068747" sldId="351"/>
            <ac:picMk id="24" creationId="{7C78164E-CBE2-E089-3ED7-E1503E8980A0}"/>
          </ac:picMkLst>
        </pc:picChg>
      </pc:sldChg>
      <pc:sldChg chg="addSp delSp modSp mod">
        <pc:chgData name="Magnolia Dovale Cabarcas" userId="4cb94d57-9ded-41ff-bf00-b2bd5bc3efaa" providerId="ADAL" clId="{93D241EC-0957-4E3F-909A-DB3F7A59741B}" dt="2024-07-16T17:32:15.675" v="101" actId="14100"/>
        <pc:sldMkLst>
          <pc:docMk/>
          <pc:sldMk cId="839681863" sldId="355"/>
        </pc:sldMkLst>
        <pc:spChg chg="mod">
          <ac:chgData name="Magnolia Dovale Cabarcas" userId="4cb94d57-9ded-41ff-bf00-b2bd5bc3efaa" providerId="ADAL" clId="{93D241EC-0957-4E3F-909A-DB3F7A59741B}" dt="2024-07-16T17:28:43.581" v="72" actId="20577"/>
          <ac:spMkLst>
            <pc:docMk/>
            <pc:sldMk cId="839681863" sldId="355"/>
            <ac:spMk id="15" creationId="{BDA0400F-1DE4-F9C8-6404-C44D4BF1CF5E}"/>
          </ac:spMkLst>
        </pc:spChg>
        <pc:spChg chg="mod">
          <ac:chgData name="Magnolia Dovale Cabarcas" userId="4cb94d57-9ded-41ff-bf00-b2bd5bc3efaa" providerId="ADAL" clId="{93D241EC-0957-4E3F-909A-DB3F7A59741B}" dt="2024-07-16T17:29:11.841" v="76" actId="20577"/>
          <ac:spMkLst>
            <pc:docMk/>
            <pc:sldMk cId="839681863" sldId="355"/>
            <ac:spMk id="17" creationId="{D536D126-B1AE-262E-6AB0-A82C3966FACB}"/>
          </ac:spMkLst>
        </pc:spChg>
        <pc:spChg chg="mod">
          <ac:chgData name="Magnolia Dovale Cabarcas" userId="4cb94d57-9ded-41ff-bf00-b2bd5bc3efaa" providerId="ADAL" clId="{93D241EC-0957-4E3F-909A-DB3F7A59741B}" dt="2024-07-16T17:29:25.512" v="80" actId="20577"/>
          <ac:spMkLst>
            <pc:docMk/>
            <pc:sldMk cId="839681863" sldId="355"/>
            <ac:spMk id="18" creationId="{E4A22CE5-C717-4D7D-264F-5AEDBFC33720}"/>
          </ac:spMkLst>
        </pc:spChg>
        <pc:spChg chg="mod">
          <ac:chgData name="Magnolia Dovale Cabarcas" userId="4cb94d57-9ded-41ff-bf00-b2bd5bc3efaa" providerId="ADAL" clId="{93D241EC-0957-4E3F-909A-DB3F7A59741B}" dt="2024-07-16T17:30:01.198" v="88" actId="20577"/>
          <ac:spMkLst>
            <pc:docMk/>
            <pc:sldMk cId="839681863" sldId="355"/>
            <ac:spMk id="19" creationId="{86A76F38-0E18-B0D8-B7A6-84FA33C918A2}"/>
          </ac:spMkLst>
        </pc:spChg>
        <pc:picChg chg="del">
          <ac:chgData name="Magnolia Dovale Cabarcas" userId="4cb94d57-9ded-41ff-bf00-b2bd5bc3efaa" providerId="ADAL" clId="{93D241EC-0957-4E3F-909A-DB3F7A59741B}" dt="2024-07-16T17:30:46.201" v="89" actId="478"/>
          <ac:picMkLst>
            <pc:docMk/>
            <pc:sldMk cId="839681863" sldId="355"/>
            <ac:picMk id="2" creationId="{C22D8A9F-5E3C-B0FC-F34C-F7B86F95ED65}"/>
          </ac:picMkLst>
        </pc:picChg>
        <pc:picChg chg="add mod">
          <ac:chgData name="Magnolia Dovale Cabarcas" userId="4cb94d57-9ded-41ff-bf00-b2bd5bc3efaa" providerId="ADAL" clId="{93D241EC-0957-4E3F-909A-DB3F7A59741B}" dt="2024-07-16T17:31:04.528" v="95" actId="14100"/>
          <ac:picMkLst>
            <pc:docMk/>
            <pc:sldMk cId="839681863" sldId="355"/>
            <ac:picMk id="3" creationId="{B1A92306-D205-347B-DC1B-DCB8F8173F17}"/>
          </ac:picMkLst>
        </pc:picChg>
        <pc:picChg chg="add mod">
          <ac:chgData name="Magnolia Dovale Cabarcas" userId="4cb94d57-9ded-41ff-bf00-b2bd5bc3efaa" providerId="ADAL" clId="{93D241EC-0957-4E3F-909A-DB3F7A59741B}" dt="2024-07-16T17:32:15.675" v="101" actId="14100"/>
          <ac:picMkLst>
            <pc:docMk/>
            <pc:sldMk cId="839681863" sldId="355"/>
            <ac:picMk id="7" creationId="{FC82FA73-D2A0-62A5-5122-E145D43B8263}"/>
          </ac:picMkLst>
        </pc:picChg>
        <pc:picChg chg="del">
          <ac:chgData name="Magnolia Dovale Cabarcas" userId="4cb94d57-9ded-41ff-bf00-b2bd5bc3efaa" providerId="ADAL" clId="{93D241EC-0957-4E3F-909A-DB3F7A59741B}" dt="2024-07-16T17:31:55.692" v="96" actId="478"/>
          <ac:picMkLst>
            <pc:docMk/>
            <pc:sldMk cId="839681863" sldId="355"/>
            <ac:picMk id="9" creationId="{48595811-771C-8746-0B40-C0657B5D9268}"/>
          </ac:picMkLst>
        </pc:picChg>
      </pc:sldChg>
      <pc:sldChg chg="addSp delSp modSp mod">
        <pc:chgData name="Magnolia Dovale Cabarcas" userId="4cb94d57-9ded-41ff-bf00-b2bd5bc3efaa" providerId="ADAL" clId="{93D241EC-0957-4E3F-909A-DB3F7A59741B}" dt="2024-07-16T18:22:36.696" v="112" actId="14100"/>
        <pc:sldMkLst>
          <pc:docMk/>
          <pc:sldMk cId="1826723243" sldId="356"/>
        </pc:sldMkLst>
        <pc:picChg chg="del">
          <ac:chgData name="Magnolia Dovale Cabarcas" userId="4cb94d57-9ded-41ff-bf00-b2bd5bc3efaa" providerId="ADAL" clId="{93D241EC-0957-4E3F-909A-DB3F7A59741B}" dt="2024-07-16T17:34:04.251" v="102" actId="478"/>
          <ac:picMkLst>
            <pc:docMk/>
            <pc:sldMk cId="1826723243" sldId="356"/>
            <ac:picMk id="2" creationId="{76F628ED-42AB-B758-6479-0196954325C4}"/>
          </ac:picMkLst>
        </pc:picChg>
        <pc:picChg chg="del">
          <ac:chgData name="Magnolia Dovale Cabarcas" userId="4cb94d57-9ded-41ff-bf00-b2bd5bc3efaa" providerId="ADAL" clId="{93D241EC-0957-4E3F-909A-DB3F7A59741B}" dt="2024-07-16T18:22:25.884" v="109" actId="478"/>
          <ac:picMkLst>
            <pc:docMk/>
            <pc:sldMk cId="1826723243" sldId="356"/>
            <ac:picMk id="3" creationId="{37ADF835-6456-EC87-1D62-CB41EF90C62C}"/>
          </ac:picMkLst>
        </pc:picChg>
        <pc:picChg chg="add mod">
          <ac:chgData name="Magnolia Dovale Cabarcas" userId="4cb94d57-9ded-41ff-bf00-b2bd5bc3efaa" providerId="ADAL" clId="{93D241EC-0957-4E3F-909A-DB3F7A59741B}" dt="2024-07-16T17:34:11.375" v="104" actId="1076"/>
          <ac:picMkLst>
            <pc:docMk/>
            <pc:sldMk cId="1826723243" sldId="356"/>
            <ac:picMk id="5" creationId="{1108BACC-2162-E686-A38F-4725590C6744}"/>
          </ac:picMkLst>
        </pc:picChg>
        <pc:picChg chg="del">
          <ac:chgData name="Magnolia Dovale Cabarcas" userId="4cb94d57-9ded-41ff-bf00-b2bd5bc3efaa" providerId="ADAL" clId="{93D241EC-0957-4E3F-909A-DB3F7A59741B}" dt="2024-07-16T18:21:18.091" v="105" actId="478"/>
          <ac:picMkLst>
            <pc:docMk/>
            <pc:sldMk cId="1826723243" sldId="356"/>
            <ac:picMk id="6" creationId="{9A582642-848E-965D-0792-2A22E31751AA}"/>
          </ac:picMkLst>
        </pc:picChg>
        <pc:picChg chg="add mod">
          <ac:chgData name="Magnolia Dovale Cabarcas" userId="4cb94d57-9ded-41ff-bf00-b2bd5bc3efaa" providerId="ADAL" clId="{93D241EC-0957-4E3F-909A-DB3F7A59741B}" dt="2024-07-16T18:21:28.591" v="108" actId="14100"/>
          <ac:picMkLst>
            <pc:docMk/>
            <pc:sldMk cId="1826723243" sldId="356"/>
            <ac:picMk id="7" creationId="{22661C2C-8703-BC98-05B8-B11BFE80724F}"/>
          </ac:picMkLst>
        </pc:picChg>
        <pc:picChg chg="add mod">
          <ac:chgData name="Magnolia Dovale Cabarcas" userId="4cb94d57-9ded-41ff-bf00-b2bd5bc3efaa" providerId="ADAL" clId="{93D241EC-0957-4E3F-909A-DB3F7A59741B}" dt="2024-07-16T18:22:36.696" v="112" actId="14100"/>
          <ac:picMkLst>
            <pc:docMk/>
            <pc:sldMk cId="1826723243" sldId="356"/>
            <ac:picMk id="9" creationId="{4E240596-1997-98B5-332B-00C18DE3B85B}"/>
          </ac:picMkLst>
        </pc:picChg>
      </pc:sldChg>
      <pc:sldChg chg="modSp mod">
        <pc:chgData name="Magnolia Dovale Cabarcas" userId="4cb94d57-9ded-41ff-bf00-b2bd5bc3efaa" providerId="ADAL" clId="{93D241EC-0957-4E3F-909A-DB3F7A59741B}" dt="2024-07-16T18:25:22.481" v="137" actId="20577"/>
        <pc:sldMkLst>
          <pc:docMk/>
          <pc:sldMk cId="3984044106" sldId="357"/>
        </pc:sldMkLst>
        <pc:spChg chg="mod">
          <ac:chgData name="Magnolia Dovale Cabarcas" userId="4cb94d57-9ded-41ff-bf00-b2bd5bc3efaa" providerId="ADAL" clId="{93D241EC-0957-4E3F-909A-DB3F7A59741B}" dt="2024-07-16T18:23:38.216" v="122" actId="20577"/>
          <ac:spMkLst>
            <pc:docMk/>
            <pc:sldMk cId="3984044106" sldId="357"/>
            <ac:spMk id="8" creationId="{25A73E28-C522-D4C5-8CF1-91480CAB1DAA}"/>
          </ac:spMkLst>
        </pc:spChg>
        <pc:spChg chg="mod">
          <ac:chgData name="Magnolia Dovale Cabarcas" userId="4cb94d57-9ded-41ff-bf00-b2bd5bc3efaa" providerId="ADAL" clId="{93D241EC-0957-4E3F-909A-DB3F7A59741B}" dt="2024-07-16T18:25:22.481" v="137" actId="20577"/>
          <ac:spMkLst>
            <pc:docMk/>
            <pc:sldMk cId="3984044106" sldId="357"/>
            <ac:spMk id="9" creationId="{55DEB6F5-6A2F-1999-9597-42B94DE57441}"/>
          </ac:spMkLst>
        </pc:spChg>
      </pc:sldChg>
    </pc:docChg>
  </pc:docChgLst>
  <pc:docChgLst>
    <pc:chgData name="Magnolia Dovale Cabarcas" userId="4cb94d57-9ded-41ff-bf00-b2bd5bc3efaa" providerId="ADAL" clId="{A91DAA8D-CEAF-4ACC-8461-FDA0A2326914}"/>
    <pc:docChg chg="custSel modSld">
      <pc:chgData name="Magnolia Dovale Cabarcas" userId="4cb94d57-9ded-41ff-bf00-b2bd5bc3efaa" providerId="ADAL" clId="{A91DAA8D-CEAF-4ACC-8461-FDA0A2326914}" dt="2024-09-30T21:13:11.762" v="41" actId="20577"/>
      <pc:docMkLst>
        <pc:docMk/>
      </pc:docMkLst>
      <pc:sldChg chg="addSp delSp modSp mod">
        <pc:chgData name="Magnolia Dovale Cabarcas" userId="4cb94d57-9ded-41ff-bf00-b2bd5bc3efaa" providerId="ADAL" clId="{A91DAA8D-CEAF-4ACC-8461-FDA0A2326914}" dt="2024-09-30T21:12:40.858" v="35" actId="14100"/>
        <pc:sldMkLst>
          <pc:docMk/>
          <pc:sldMk cId="1250068747" sldId="351"/>
        </pc:sldMkLst>
        <pc:spChg chg="mod">
          <ac:chgData name="Magnolia Dovale Cabarcas" userId="4cb94d57-9ded-41ff-bf00-b2bd5bc3efaa" providerId="ADAL" clId="{A91DAA8D-CEAF-4ACC-8461-FDA0A2326914}" dt="2024-09-30T21:10:40.779" v="19" actId="20577"/>
          <ac:spMkLst>
            <pc:docMk/>
            <pc:sldMk cId="1250068747" sldId="351"/>
            <ac:spMk id="3" creationId="{794EC32F-5ECC-8075-43C1-8899895A7853}"/>
          </ac:spMkLst>
        </pc:spChg>
        <pc:spChg chg="mod">
          <ac:chgData name="Magnolia Dovale Cabarcas" userId="4cb94d57-9ded-41ff-bf00-b2bd5bc3efaa" providerId="ADAL" clId="{A91DAA8D-CEAF-4ACC-8461-FDA0A2326914}" dt="2024-09-30T21:12:13.822" v="30" actId="20577"/>
          <ac:spMkLst>
            <pc:docMk/>
            <pc:sldMk cId="1250068747" sldId="351"/>
            <ac:spMk id="9" creationId="{08AF10F0-A06D-8E8B-96A3-50EFD5F3205A}"/>
          </ac:spMkLst>
        </pc:spChg>
        <pc:spChg chg="mod">
          <ac:chgData name="Magnolia Dovale Cabarcas" userId="4cb94d57-9ded-41ff-bf00-b2bd5bc3efaa" providerId="ADAL" clId="{A91DAA8D-CEAF-4ACC-8461-FDA0A2326914}" dt="2024-09-30T21:09:50.102" v="1" actId="20577"/>
          <ac:spMkLst>
            <pc:docMk/>
            <pc:sldMk cId="1250068747" sldId="351"/>
            <ac:spMk id="11" creationId="{D06A2E04-EA7A-D015-9DE3-0945FFC472F2}"/>
          </ac:spMkLst>
        </pc:spChg>
        <pc:spChg chg="mod">
          <ac:chgData name="Magnolia Dovale Cabarcas" userId="4cb94d57-9ded-41ff-bf00-b2bd5bc3efaa" providerId="ADAL" clId="{A91DAA8D-CEAF-4ACC-8461-FDA0A2326914}" dt="2024-09-30T21:09:59.086" v="5" actId="20577"/>
          <ac:spMkLst>
            <pc:docMk/>
            <pc:sldMk cId="1250068747" sldId="351"/>
            <ac:spMk id="36" creationId="{C534BA34-BE19-7D14-2942-B524069713C4}"/>
          </ac:spMkLst>
        </pc:spChg>
        <pc:spChg chg="mod">
          <ac:chgData name="Magnolia Dovale Cabarcas" userId="4cb94d57-9ded-41ff-bf00-b2bd5bc3efaa" providerId="ADAL" clId="{A91DAA8D-CEAF-4ACC-8461-FDA0A2326914}" dt="2024-09-30T21:10:04.601" v="7" actId="20577"/>
          <ac:spMkLst>
            <pc:docMk/>
            <pc:sldMk cId="1250068747" sldId="351"/>
            <ac:spMk id="38" creationId="{C2429BB9-6A6F-1542-1706-9D7ED0FBC7D8}"/>
          </ac:spMkLst>
        </pc:spChg>
        <pc:spChg chg="mod">
          <ac:chgData name="Magnolia Dovale Cabarcas" userId="4cb94d57-9ded-41ff-bf00-b2bd5bc3efaa" providerId="ADAL" clId="{A91DAA8D-CEAF-4ACC-8461-FDA0A2326914}" dt="2024-09-30T21:10:25.573" v="15" actId="20577"/>
          <ac:spMkLst>
            <pc:docMk/>
            <pc:sldMk cId="1250068747" sldId="351"/>
            <ac:spMk id="39" creationId="{BF553322-74A9-8F86-943E-FFD4763F43FA}"/>
          </ac:spMkLst>
        </pc:spChg>
        <pc:spChg chg="mod">
          <ac:chgData name="Magnolia Dovale Cabarcas" userId="4cb94d57-9ded-41ff-bf00-b2bd5bc3efaa" providerId="ADAL" clId="{A91DAA8D-CEAF-4ACC-8461-FDA0A2326914}" dt="2024-09-30T21:09:53.633" v="3" actId="20577"/>
          <ac:spMkLst>
            <pc:docMk/>
            <pc:sldMk cId="1250068747" sldId="351"/>
            <ac:spMk id="46" creationId="{A12551D6-DD00-3EE8-E702-CAE036800CB9}"/>
          </ac:spMkLst>
        </pc:spChg>
        <pc:picChg chg="del">
          <ac:chgData name="Magnolia Dovale Cabarcas" userId="4cb94d57-9ded-41ff-bf00-b2bd5bc3efaa" providerId="ADAL" clId="{A91DAA8D-CEAF-4ACC-8461-FDA0A2326914}" dt="2024-09-30T21:11:37.496" v="20" actId="478"/>
          <ac:picMkLst>
            <pc:docMk/>
            <pc:sldMk cId="1250068747" sldId="351"/>
            <ac:picMk id="2" creationId="{3773B511-9557-9F9B-9164-CA282F19EAA6}"/>
          </ac:picMkLst>
        </pc:picChg>
        <pc:picChg chg="del">
          <ac:chgData name="Magnolia Dovale Cabarcas" userId="4cb94d57-9ded-41ff-bf00-b2bd5bc3efaa" providerId="ADAL" clId="{A91DAA8D-CEAF-4ACC-8461-FDA0A2326914}" dt="2024-09-30T21:12:16.150" v="31" actId="478"/>
          <ac:picMkLst>
            <pc:docMk/>
            <pc:sldMk cId="1250068747" sldId="351"/>
            <ac:picMk id="14" creationId="{E80A8C15-E86C-474E-DD7C-A03D601AD415}"/>
          </ac:picMkLst>
        </pc:picChg>
        <pc:picChg chg="add mod">
          <ac:chgData name="Magnolia Dovale Cabarcas" userId="4cb94d57-9ded-41ff-bf00-b2bd5bc3efaa" providerId="ADAL" clId="{A91DAA8D-CEAF-4ACC-8461-FDA0A2326914}" dt="2024-09-30T21:12:08.103" v="28" actId="14100"/>
          <ac:picMkLst>
            <pc:docMk/>
            <pc:sldMk cId="1250068747" sldId="351"/>
            <ac:picMk id="20" creationId="{E9E8339F-D134-E548-4858-60296FE8909F}"/>
          </ac:picMkLst>
        </pc:picChg>
        <pc:picChg chg="add mod">
          <ac:chgData name="Magnolia Dovale Cabarcas" userId="4cb94d57-9ded-41ff-bf00-b2bd5bc3efaa" providerId="ADAL" clId="{A91DAA8D-CEAF-4ACC-8461-FDA0A2326914}" dt="2024-09-30T21:12:40.858" v="35" actId="14100"/>
          <ac:picMkLst>
            <pc:docMk/>
            <pc:sldMk cId="1250068747" sldId="351"/>
            <ac:picMk id="21" creationId="{68401D30-FCA4-2010-2C7B-6AEA04CB2507}"/>
          </ac:picMkLst>
        </pc:picChg>
      </pc:sldChg>
      <pc:sldChg chg="modSp mod">
        <pc:chgData name="Magnolia Dovale Cabarcas" userId="4cb94d57-9ded-41ff-bf00-b2bd5bc3efaa" providerId="ADAL" clId="{A91DAA8D-CEAF-4ACC-8461-FDA0A2326914}" dt="2024-09-30T21:13:11.762" v="41" actId="20577"/>
        <pc:sldMkLst>
          <pc:docMk/>
          <pc:sldMk cId="3984044106" sldId="357"/>
        </pc:sldMkLst>
        <pc:spChg chg="mod">
          <ac:chgData name="Magnolia Dovale Cabarcas" userId="4cb94d57-9ded-41ff-bf00-b2bd5bc3efaa" providerId="ADAL" clId="{A91DAA8D-CEAF-4ACC-8461-FDA0A2326914}" dt="2024-09-30T21:13:11.762" v="41" actId="20577"/>
          <ac:spMkLst>
            <pc:docMk/>
            <pc:sldMk cId="3984044106" sldId="357"/>
            <ac:spMk id="9" creationId="{55DEB6F5-6A2F-1999-9597-42B94DE57441}"/>
          </ac:spMkLst>
        </pc:spChg>
      </pc:sldChg>
    </pc:docChg>
  </pc:docChgLst>
  <pc:docChgLst>
    <pc:chgData name="Magnolia Dovale Cabarcas" userId="4cb94d57-9ded-41ff-bf00-b2bd5bc3efaa" providerId="ADAL" clId="{35770531-0F1C-4DFB-8AAF-FD83B9F943EE}"/>
    <pc:docChg chg="custSel modSld">
      <pc:chgData name="Magnolia Dovale Cabarcas" userId="4cb94d57-9ded-41ff-bf00-b2bd5bc3efaa" providerId="ADAL" clId="{35770531-0F1C-4DFB-8AAF-FD83B9F943EE}" dt="2024-06-19T23:54:03.592" v="104" actId="20577"/>
      <pc:docMkLst>
        <pc:docMk/>
      </pc:docMkLst>
    </pc:docChg>
  </pc:docChgLst>
  <pc:docChgLst>
    <pc:chgData name="Magnolia Dovale Cabarcas" userId="4cb94d57-9ded-41ff-bf00-b2bd5bc3efaa" providerId="ADAL" clId="{766FD634-EC63-48E2-9714-9929AADBA37C}"/>
    <pc:docChg chg="custSel modSld">
      <pc:chgData name="Magnolia Dovale Cabarcas" userId="4cb94d57-9ded-41ff-bf00-b2bd5bc3efaa" providerId="ADAL" clId="{766FD634-EC63-48E2-9714-9929AADBA37C}" dt="2024-08-06T17:16:28.625" v="98" actId="20577"/>
      <pc:docMkLst>
        <pc:docMk/>
      </pc:docMkLst>
    </pc:docChg>
  </pc:docChgLst>
  <pc:docChgLst>
    <pc:chgData name="Magnolia Dovale Cabarcas" userId="4cb94d57-9ded-41ff-bf00-b2bd5bc3efaa" providerId="ADAL" clId="{CF59F235-7550-40D6-B67F-D824B76E6D5E}"/>
    <pc:docChg chg="custSel modSld">
      <pc:chgData name="Magnolia Dovale Cabarcas" userId="4cb94d57-9ded-41ff-bf00-b2bd5bc3efaa" providerId="ADAL" clId="{CF59F235-7550-40D6-B67F-D824B76E6D5E}" dt="2024-09-26T20:13:42.868" v="95" actId="20577"/>
      <pc:docMkLst>
        <pc:docMk/>
      </pc:docMkLst>
    </pc:docChg>
  </pc:docChgLst>
  <pc:docChgLst>
    <pc:chgData name="Magnolia Dovale Cabarcas" userId="4cb94d57-9ded-41ff-bf00-b2bd5bc3efaa" providerId="ADAL" clId="{0900EFE1-A975-4AB4-8A39-FDD0C1D57831}"/>
    <pc:docChg chg="custSel modSld">
      <pc:chgData name="Magnolia Dovale Cabarcas" userId="4cb94d57-9ded-41ff-bf00-b2bd5bc3efaa" providerId="ADAL" clId="{0900EFE1-A975-4AB4-8A39-FDD0C1D57831}" dt="2024-09-11T02:31:39.154" v="89" actId="20577"/>
      <pc:docMkLst>
        <pc:docMk/>
      </pc:docMkLst>
      <pc:sldChg chg="addSp delSp modSp mod">
        <pc:chgData name="Magnolia Dovale Cabarcas" userId="4cb94d57-9ded-41ff-bf00-b2bd5bc3efaa" providerId="ADAL" clId="{0900EFE1-A975-4AB4-8A39-FDD0C1D57831}" dt="2024-09-11T02:27:26.176" v="61" actId="14100"/>
        <pc:sldMkLst>
          <pc:docMk/>
          <pc:sldMk cId="839681863" sldId="355"/>
        </pc:sldMkLst>
        <pc:spChg chg="mod">
          <ac:chgData name="Magnolia Dovale Cabarcas" userId="4cb94d57-9ded-41ff-bf00-b2bd5bc3efaa" providerId="ADAL" clId="{0900EFE1-A975-4AB4-8A39-FDD0C1D57831}" dt="2024-09-11T02:26:02.049" v="48" actId="20577"/>
          <ac:spMkLst>
            <pc:docMk/>
            <pc:sldMk cId="839681863" sldId="355"/>
            <ac:spMk id="15" creationId="{BDA0400F-1DE4-F9C8-6404-C44D4BF1CF5E}"/>
          </ac:spMkLst>
        </pc:spChg>
        <pc:picChg chg="add mod">
          <ac:chgData name="Magnolia Dovale Cabarcas" userId="4cb94d57-9ded-41ff-bf00-b2bd5bc3efaa" providerId="ADAL" clId="{0900EFE1-A975-4AB4-8A39-FDD0C1D57831}" dt="2024-09-11T02:26:49.682" v="54" actId="14100"/>
          <ac:picMkLst>
            <pc:docMk/>
            <pc:sldMk cId="839681863" sldId="355"/>
            <ac:picMk id="2" creationId="{5ACE2369-9B58-A3CA-0BDE-6015A3B1BA2B}"/>
          </ac:picMkLst>
        </pc:picChg>
        <pc:picChg chg="del">
          <ac:chgData name="Magnolia Dovale Cabarcas" userId="4cb94d57-9ded-41ff-bf00-b2bd5bc3efaa" providerId="ADAL" clId="{0900EFE1-A975-4AB4-8A39-FDD0C1D57831}" dt="2024-09-11T02:26:37.934" v="49" actId="478"/>
          <ac:picMkLst>
            <pc:docMk/>
            <pc:sldMk cId="839681863" sldId="355"/>
            <ac:picMk id="3" creationId="{0332FF89-F8C8-F1CB-81F0-F38BA81B7E3A}"/>
          </ac:picMkLst>
        </pc:picChg>
        <pc:picChg chg="del">
          <ac:chgData name="Magnolia Dovale Cabarcas" userId="4cb94d57-9ded-41ff-bf00-b2bd5bc3efaa" providerId="ADAL" clId="{0900EFE1-A975-4AB4-8A39-FDD0C1D57831}" dt="2024-09-11T02:26:51.821" v="55" actId="478"/>
          <ac:picMkLst>
            <pc:docMk/>
            <pc:sldMk cId="839681863" sldId="355"/>
            <ac:picMk id="7" creationId="{25FD9422-AF3D-A32D-A319-E0F0C5383FF7}"/>
          </ac:picMkLst>
        </pc:picChg>
        <pc:picChg chg="add mod">
          <ac:chgData name="Magnolia Dovale Cabarcas" userId="4cb94d57-9ded-41ff-bf00-b2bd5bc3efaa" providerId="ADAL" clId="{0900EFE1-A975-4AB4-8A39-FDD0C1D57831}" dt="2024-09-11T02:27:26.176" v="61" actId="14100"/>
          <ac:picMkLst>
            <pc:docMk/>
            <pc:sldMk cId="839681863" sldId="355"/>
            <ac:picMk id="9" creationId="{3B5E5BFD-040C-E846-7DF4-F95403E575A9}"/>
          </ac:picMkLst>
        </pc:picChg>
      </pc:sldChg>
      <pc:sldChg chg="addSp delSp modSp mod">
        <pc:chgData name="Magnolia Dovale Cabarcas" userId="4cb94d57-9ded-41ff-bf00-b2bd5bc3efaa" providerId="ADAL" clId="{0900EFE1-A975-4AB4-8A39-FDD0C1D57831}" dt="2024-09-11T02:30:50.299" v="75" actId="14100"/>
        <pc:sldMkLst>
          <pc:docMk/>
          <pc:sldMk cId="1826723243" sldId="356"/>
        </pc:sldMkLst>
        <pc:spChg chg="mod">
          <ac:chgData name="Magnolia Dovale Cabarcas" userId="4cb94d57-9ded-41ff-bf00-b2bd5bc3efaa" providerId="ADAL" clId="{0900EFE1-A975-4AB4-8A39-FDD0C1D57831}" dt="2024-09-11T02:29:16.878" v="67" actId="14100"/>
          <ac:spMkLst>
            <pc:docMk/>
            <pc:sldMk cId="1826723243" sldId="356"/>
            <ac:spMk id="22" creationId="{697E1AD1-8526-184D-AA1F-EB29C274B145}"/>
          </ac:spMkLst>
        </pc:spChg>
        <pc:picChg chg="add mod">
          <ac:chgData name="Magnolia Dovale Cabarcas" userId="4cb94d57-9ded-41ff-bf00-b2bd5bc3efaa" providerId="ADAL" clId="{0900EFE1-A975-4AB4-8A39-FDD0C1D57831}" dt="2024-09-11T02:29:12.003" v="66" actId="14100"/>
          <ac:picMkLst>
            <pc:docMk/>
            <pc:sldMk cId="1826723243" sldId="356"/>
            <ac:picMk id="2" creationId="{3D394C17-27B4-D72D-58BF-9EBD203924A9}"/>
          </ac:picMkLst>
        </pc:picChg>
        <pc:picChg chg="add mod">
          <ac:chgData name="Magnolia Dovale Cabarcas" userId="4cb94d57-9ded-41ff-bf00-b2bd5bc3efaa" providerId="ADAL" clId="{0900EFE1-A975-4AB4-8A39-FDD0C1D57831}" dt="2024-09-11T02:29:55.859" v="71" actId="14100"/>
          <ac:picMkLst>
            <pc:docMk/>
            <pc:sldMk cId="1826723243" sldId="356"/>
            <ac:picMk id="3" creationId="{388DD11A-631D-6A19-905F-6C877197B6F7}"/>
          </ac:picMkLst>
        </pc:picChg>
        <pc:picChg chg="del">
          <ac:chgData name="Magnolia Dovale Cabarcas" userId="4cb94d57-9ded-41ff-bf00-b2bd5bc3efaa" providerId="ADAL" clId="{0900EFE1-A975-4AB4-8A39-FDD0C1D57831}" dt="2024-09-11T02:28:59.001" v="62" actId="478"/>
          <ac:picMkLst>
            <pc:docMk/>
            <pc:sldMk cId="1826723243" sldId="356"/>
            <ac:picMk id="5" creationId="{FCEDF320-DB08-7AFF-058E-6A50F9B4F2E5}"/>
          </ac:picMkLst>
        </pc:picChg>
        <pc:picChg chg="add mod">
          <ac:chgData name="Magnolia Dovale Cabarcas" userId="4cb94d57-9ded-41ff-bf00-b2bd5bc3efaa" providerId="ADAL" clId="{0900EFE1-A975-4AB4-8A39-FDD0C1D57831}" dt="2024-09-11T02:30:50.299" v="75" actId="14100"/>
          <ac:picMkLst>
            <pc:docMk/>
            <pc:sldMk cId="1826723243" sldId="356"/>
            <ac:picMk id="6" creationId="{513C396F-70AE-B99C-E838-7C53B8C2A8CB}"/>
          </ac:picMkLst>
        </pc:picChg>
        <pc:picChg chg="del">
          <ac:chgData name="Magnolia Dovale Cabarcas" userId="4cb94d57-9ded-41ff-bf00-b2bd5bc3efaa" providerId="ADAL" clId="{0900EFE1-A975-4AB4-8A39-FDD0C1D57831}" dt="2024-09-11T02:29:45.465" v="68" actId="478"/>
          <ac:picMkLst>
            <pc:docMk/>
            <pc:sldMk cId="1826723243" sldId="356"/>
            <ac:picMk id="7" creationId="{6A7031F5-3CCF-F604-9E33-E8D449EDA45F}"/>
          </ac:picMkLst>
        </pc:picChg>
        <pc:picChg chg="del">
          <ac:chgData name="Magnolia Dovale Cabarcas" userId="4cb94d57-9ded-41ff-bf00-b2bd5bc3efaa" providerId="ADAL" clId="{0900EFE1-A975-4AB4-8A39-FDD0C1D57831}" dt="2024-09-11T02:30:42.037" v="72" actId="478"/>
          <ac:picMkLst>
            <pc:docMk/>
            <pc:sldMk cId="1826723243" sldId="356"/>
            <ac:picMk id="9" creationId="{F908BB32-CA04-654D-0670-17EDCCF51FF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9D0A4-1502-4834-A835-FE6F57F69C47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4049EC-4BEB-401A-957A-CE4DC9E7F6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7673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4049EC-4BEB-401A-957A-CE4DC9E7F672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8602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F1B0EB-7D90-41D2-8779-52F9313A43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B585FD7-5B62-44C6-AB9C-0D2F159C9F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5DBBCA-E567-469F-91EC-A5ABF627C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17191-DCF4-4A43-A810-F059139C1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EB8FD0-D05A-4F12-A1FB-1A58F7FE8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3714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070295-996D-4558-B102-E9AFE7D5C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12AF7AF-2D17-48E6-ABEC-F258987CE5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00E0AE-D098-4FAF-8381-DBC744902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FB5271-D5C5-4995-9837-EBE482CD5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919F43A-7EA0-4679-B508-DC9E143D2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53305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7A83BD0-6BFE-40F2-94A1-3C0EE52FE7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117EF44-7768-4446-BB8A-FAD66302F0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45E513-C749-468A-A8AC-433D2A432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52A280-73C4-461E-A47D-B50CB0542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129C6A-ED51-4ABB-A4A1-F107AF35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8532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A2919E-C1B9-469B-8909-63A83A0CD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29E634-92BF-47A3-8C96-AEDA92E402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AB89E1-B68F-4C16-B13D-0E755A05F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8BE849-CC25-4F0F-B4D0-435A1F057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FC7814-B1AC-468C-B366-7CBAF5243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8640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CA2E65-38A4-4CE4-B910-427A51FB2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3919BD6-5459-4B48-9ABA-89563D4932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43D5F6-CECD-4A5F-850E-A171B2E5E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330526-BCBE-4063-8CE4-A41F892C9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69F11A-09CC-495E-9FC3-1C7F410C3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6637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F3C51C-792C-4F76-9BED-DD34DFC6E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EE09F4D-7007-42ED-A73E-DCEA33A41F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59CBB94-B71A-4638-B2F8-97055C79E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E785827-47CE-40A5-82F1-841AD5278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2A4A3C9-AE9A-4E22-9A1F-0DB9DBDCD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0C37A60-9A92-4134-841F-924F22329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1672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619704-1459-4FE1-B977-36579A757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B51181F-3E68-4192-9C4D-415363B6FC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99B522-A34D-414A-B7AD-1AB906B42A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94DCDDC-727A-4E4D-AE85-BB1390A662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FBDFB7D-3861-4EFB-AA13-401328C58D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6BAFB38-D1DD-4B23-A0AE-C308A6EC6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0BDFC57-C614-475B-BC04-764E1EFD4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1D086E3-91C6-4C4E-BEA7-533E42071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3141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4E5C10-CBD5-444B-A61E-827C3A27C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0C6DAC2-EEA2-48EC-AA98-E1AE6D136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75B5F87-F4FE-4542-99CE-3F5899053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D7B3B7B-345A-4740-9659-0FC473CFD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3619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334A5D0-A32C-4596-A144-3A910601F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E75C937-584B-44BB-AA21-C7DBF27E1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94DD12C-2BF9-4F9A-8251-893DA752A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3111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02C0EF-6C8E-4F1C-90B3-BCD874005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ABEED8-1CED-4B7F-AE23-4492CB82D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436625A-3179-401F-B6FF-3E711088CD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BB7EEA9-CD47-48A4-BB2F-9DAAA32A4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10ECD5D-448E-4BA5-85F2-1675923ED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DBFF960-0B84-4A11-8D41-1DAAD8D1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1255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0FFBD8-DEE5-4653-8C19-8F9333B5C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8AA866E-574F-40E3-A43C-31CC237991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6FCCB7C-EACC-4D73-B819-B6EECF955E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85CC28-82E2-4E16-9118-9C867FF1C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6B86EC9-2938-4B1D-AACE-BC4C725ED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B8CC0B7-D129-45A4-BC2C-F49495FF1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46095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B8C8E69-FD93-4D6F-A3D5-B21A806C1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C2FBFFF-ECFD-48CA-91EF-02B5B695B8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0845E44-ABB5-4432-91F3-B10AB4C855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96DC29-E597-4CE9-8EB1-F9CA59F448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362677-B43D-4E75-9402-C0917677A8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5637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728744C0-2782-FFC2-2E39-16BF6FC14664}"/>
              </a:ext>
            </a:extLst>
          </p:cNvPr>
          <p:cNvSpPr/>
          <p:nvPr/>
        </p:nvSpPr>
        <p:spPr>
          <a:xfrm>
            <a:off x="0" y="0"/>
            <a:ext cx="2275840" cy="3200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12032DD6-5FD3-8712-42FA-E0B819F19CFB}"/>
              </a:ext>
            </a:extLst>
          </p:cNvPr>
          <p:cNvSpPr/>
          <p:nvPr/>
        </p:nvSpPr>
        <p:spPr>
          <a:xfrm>
            <a:off x="426720" y="447040"/>
            <a:ext cx="1402080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latin typeface="Arial Narrow" panose="020B0606020202030204" pitchFamily="34" charset="0"/>
              </a:rPr>
              <a:t>INFORME DE EVENTO</a:t>
            </a:r>
            <a:endParaRPr lang="es-CO" b="1" dirty="0">
              <a:latin typeface="Arial Narrow" panose="020B0606020202030204" pitchFamily="34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25A73E28-C522-D4C5-8CF1-91480CAB1DAA}"/>
              </a:ext>
            </a:extLst>
          </p:cNvPr>
          <p:cNvSpPr/>
          <p:nvPr/>
        </p:nvSpPr>
        <p:spPr>
          <a:xfrm>
            <a:off x="-15243" y="3200400"/>
            <a:ext cx="2275840" cy="36576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Arial Narrow" panose="020B0606020202030204" pitchFamily="34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3F56D46B-7D59-DA51-20A3-90E62A842EFE}"/>
              </a:ext>
            </a:extLst>
          </p:cNvPr>
          <p:cNvSpPr/>
          <p:nvPr/>
        </p:nvSpPr>
        <p:spPr>
          <a:xfrm>
            <a:off x="135485" y="3421063"/>
            <a:ext cx="2004869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COMO SE COMPORTA EL EVENTO</a:t>
            </a:r>
            <a:endParaRPr lang="es-CO" sz="1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D06A2E04-EA7A-D015-9DE3-0945FFC472F2}"/>
              </a:ext>
            </a:extLst>
          </p:cNvPr>
          <p:cNvSpPr/>
          <p:nvPr/>
        </p:nvSpPr>
        <p:spPr>
          <a:xfrm>
            <a:off x="2391408" y="344456"/>
            <a:ext cx="7068257" cy="914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solidFill>
                  <a:srgbClr val="FF0000"/>
                </a:solidFill>
                <a:latin typeface="Arial Narrow" panose="020B0606020202030204" pitchFamily="34" charset="0"/>
              </a:rPr>
              <a:t>EVENTO PAROTIDITIS</a:t>
            </a:r>
          </a:p>
          <a:p>
            <a:pPr algn="ctr"/>
            <a:r>
              <a:rPr lang="es-ES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Semana 40  – Cartagena de Indias 2024</a:t>
            </a:r>
            <a:endParaRPr lang="es-CO" sz="28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grpSp>
        <p:nvGrpSpPr>
          <p:cNvPr id="45" name="Grupo 44">
            <a:extLst>
              <a:ext uri="{FF2B5EF4-FFF2-40B4-BE49-F238E27FC236}">
                <a16:creationId xmlns:a16="http://schemas.microsoft.com/office/drawing/2014/main" id="{B77E1151-5A1F-478D-0619-D15894CAED9A}"/>
              </a:ext>
            </a:extLst>
          </p:cNvPr>
          <p:cNvGrpSpPr/>
          <p:nvPr/>
        </p:nvGrpSpPr>
        <p:grpSpPr>
          <a:xfrm>
            <a:off x="9495517" y="366278"/>
            <a:ext cx="2483123" cy="980465"/>
            <a:chOff x="3050540" y="1582356"/>
            <a:chExt cx="2760980" cy="980465"/>
          </a:xfrm>
        </p:grpSpPr>
        <p:pic>
          <p:nvPicPr>
            <p:cNvPr id="15" name="Gráfico 14" descr="Grupo de personas con relleno sólido">
              <a:extLst>
                <a:ext uri="{FF2B5EF4-FFF2-40B4-BE49-F238E27FC236}">
                  <a16:creationId xmlns:a16="http://schemas.microsoft.com/office/drawing/2014/main" id="{83EB1B5F-DA2E-A1BA-4540-B57877C821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050540" y="1648421"/>
              <a:ext cx="914400" cy="914400"/>
            </a:xfrm>
            <a:prstGeom prst="rect">
              <a:avLst/>
            </a:prstGeom>
          </p:spPr>
        </p:pic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FB70F656-FB4A-9F61-E627-BA0E0F374BF5}"/>
                </a:ext>
              </a:extLst>
            </p:cNvPr>
            <p:cNvSpPr/>
            <p:nvPr/>
          </p:nvSpPr>
          <p:spPr>
            <a:xfrm>
              <a:off x="3507740" y="1582356"/>
              <a:ext cx="2303780" cy="914400"/>
            </a:xfrm>
            <a:prstGeom prst="rect">
              <a:avLst/>
            </a:prstGeom>
            <a:noFill/>
            <a:ln>
              <a:noFill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4400" b="1" dirty="0">
                  <a:solidFill>
                    <a:srgbClr val="FF0000"/>
                  </a:solidFill>
                  <a:latin typeface="Arial Narrow" panose="020B0606020202030204" pitchFamily="34" charset="0"/>
                </a:rPr>
                <a:t>73</a:t>
              </a:r>
            </a:p>
            <a:p>
              <a:pPr algn="ctr"/>
              <a:r>
                <a:rPr lang="es-ES" b="1" dirty="0">
                  <a:solidFill>
                    <a:srgbClr val="002060"/>
                  </a:solidFill>
                  <a:latin typeface="Arial Narrow" panose="020B0606020202030204" pitchFamily="34" charset="0"/>
                </a:rPr>
                <a:t>No. de casos</a:t>
              </a:r>
              <a:endParaRPr lang="es-CO" b="1" dirty="0">
                <a:solidFill>
                  <a:srgbClr val="002060"/>
                </a:solidFill>
                <a:latin typeface="Arial Narrow" panose="020B0606020202030204" pitchFamily="34" charset="0"/>
              </a:endParaRPr>
            </a:p>
          </p:txBody>
        </p:sp>
      </p:grpSp>
      <p:sp>
        <p:nvSpPr>
          <p:cNvPr id="36" name="Rectángulo 35">
            <a:extLst>
              <a:ext uri="{FF2B5EF4-FFF2-40B4-BE49-F238E27FC236}">
                <a16:creationId xmlns:a16="http://schemas.microsoft.com/office/drawing/2014/main" id="{C534BA34-BE19-7D14-2942-B524069713C4}"/>
              </a:ext>
            </a:extLst>
          </p:cNvPr>
          <p:cNvSpPr/>
          <p:nvPr/>
        </p:nvSpPr>
        <p:spPr>
          <a:xfrm>
            <a:off x="115163" y="4201035"/>
            <a:ext cx="2004869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Contra SE 40  2020</a:t>
            </a:r>
          </a:p>
          <a:p>
            <a:pPr algn="ctr"/>
            <a:r>
              <a:rPr lang="es-E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17 casos </a:t>
            </a:r>
            <a:r>
              <a:rPr lang="es-ES" sz="1400" b="1" dirty="0"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C2429BB9-6A6F-1542-1706-9D7ED0FBC7D8}"/>
              </a:ext>
            </a:extLst>
          </p:cNvPr>
          <p:cNvSpPr/>
          <p:nvPr/>
        </p:nvSpPr>
        <p:spPr>
          <a:xfrm>
            <a:off x="135485" y="4941474"/>
            <a:ext cx="2004869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Contra SE  40  2021</a:t>
            </a:r>
          </a:p>
          <a:p>
            <a:pPr algn="ctr"/>
            <a:r>
              <a:rPr lang="es-E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44 casos </a:t>
            </a:r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BF553322-74A9-8F86-943E-FFD4763F43FA}"/>
              </a:ext>
            </a:extLst>
          </p:cNvPr>
          <p:cNvSpPr/>
          <p:nvPr/>
        </p:nvSpPr>
        <p:spPr>
          <a:xfrm>
            <a:off x="125323" y="5582920"/>
            <a:ext cx="2004869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Contra SE  40  2022</a:t>
            </a:r>
          </a:p>
          <a:p>
            <a:pPr algn="ctr"/>
            <a:r>
              <a:rPr lang="es-E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 42 casos</a:t>
            </a:r>
          </a:p>
        </p:txBody>
      </p:sp>
      <p:cxnSp>
        <p:nvCxnSpPr>
          <p:cNvPr id="41" name="Conector recto 40">
            <a:extLst>
              <a:ext uri="{FF2B5EF4-FFF2-40B4-BE49-F238E27FC236}">
                <a16:creationId xmlns:a16="http://schemas.microsoft.com/office/drawing/2014/main" id="{BF71BEE0-CC71-0203-B065-EBCCA040358D}"/>
              </a:ext>
            </a:extLst>
          </p:cNvPr>
          <p:cNvCxnSpPr/>
          <p:nvPr/>
        </p:nvCxnSpPr>
        <p:spPr>
          <a:xfrm>
            <a:off x="125323" y="4841113"/>
            <a:ext cx="199470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BD02379B-BAB1-6FFF-CEFD-F25AA7C3B579}"/>
              </a:ext>
            </a:extLst>
          </p:cNvPr>
          <p:cNvCxnSpPr/>
          <p:nvPr/>
        </p:nvCxnSpPr>
        <p:spPr>
          <a:xfrm>
            <a:off x="125324" y="5529517"/>
            <a:ext cx="199470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471FB3A5-366A-EF11-816A-1829C7F66790}"/>
              </a:ext>
            </a:extLst>
          </p:cNvPr>
          <p:cNvCxnSpPr/>
          <p:nvPr/>
        </p:nvCxnSpPr>
        <p:spPr>
          <a:xfrm>
            <a:off x="115163" y="4084066"/>
            <a:ext cx="199470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ángulo: esquinas redondeadas 45">
            <a:extLst>
              <a:ext uri="{FF2B5EF4-FFF2-40B4-BE49-F238E27FC236}">
                <a16:creationId xmlns:a16="http://schemas.microsoft.com/office/drawing/2014/main" id="{A12551D6-DD00-3EE8-E702-CAE036800CB9}"/>
              </a:ext>
            </a:extLst>
          </p:cNvPr>
          <p:cNvSpPr/>
          <p:nvPr/>
        </p:nvSpPr>
        <p:spPr>
          <a:xfrm>
            <a:off x="2391408" y="1210299"/>
            <a:ext cx="9587233" cy="91440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2000" b="1" dirty="0">
                <a:solidFill>
                  <a:srgbClr val="002060"/>
                </a:solidFill>
                <a:latin typeface="Arial Narrow" panose="020B0606020202030204" pitchFamily="34" charset="0"/>
              </a:rPr>
              <a:t>Hasta la semana 40 se confirman 73 casos de Parotiditis con residencia y procedencia nacional</a:t>
            </a:r>
          </a:p>
        </p:txBody>
      </p:sp>
      <p:sp>
        <p:nvSpPr>
          <p:cNvPr id="12" name="AutoShape 4" descr="Ver las imágenes de origen">
            <a:extLst>
              <a:ext uri="{FF2B5EF4-FFF2-40B4-BE49-F238E27FC236}">
                <a16:creationId xmlns:a16="http://schemas.microsoft.com/office/drawing/2014/main" id="{7C3BC597-6EF9-6CB8-0AAC-B282DFCBC06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3" name="AutoShape 6" descr="Ver las imágenes de origen">
            <a:extLst>
              <a:ext uri="{FF2B5EF4-FFF2-40B4-BE49-F238E27FC236}">
                <a16:creationId xmlns:a16="http://schemas.microsoft.com/office/drawing/2014/main" id="{5D0C5596-AA95-C8ED-A985-096CFCBAE48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08AF10F0-A06D-8E8B-96A3-50EFD5F3205A}"/>
              </a:ext>
            </a:extLst>
          </p:cNvPr>
          <p:cNvSpPr/>
          <p:nvPr/>
        </p:nvSpPr>
        <p:spPr>
          <a:xfrm>
            <a:off x="7208328" y="1855007"/>
            <a:ext cx="4770312" cy="23038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/>
              <a:t>Comportamiento de la notificación de Parotiditis SE 40 Cartagena de Indias 2020-2024</a:t>
            </a:r>
          </a:p>
          <a:p>
            <a:pPr algn="ctr"/>
            <a:endParaRPr lang="es-ES" b="1" dirty="0"/>
          </a:p>
          <a:p>
            <a:pPr algn="ctr"/>
            <a:endParaRPr lang="es-ES" b="1" dirty="0"/>
          </a:p>
          <a:p>
            <a:pPr algn="ctr"/>
            <a:endParaRPr lang="es-ES" b="1" dirty="0"/>
          </a:p>
          <a:p>
            <a:pPr algn="ctr"/>
            <a:endParaRPr lang="es-ES" b="1" dirty="0"/>
          </a:p>
          <a:p>
            <a:pPr algn="ctr"/>
            <a:endParaRPr lang="es-ES" b="1" dirty="0"/>
          </a:p>
          <a:p>
            <a:pPr algn="ctr"/>
            <a:endParaRPr lang="es-CO" b="1" dirty="0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7AD57A8C-AE27-9B0F-736A-0B9D0CA0AE8D}"/>
              </a:ext>
            </a:extLst>
          </p:cNvPr>
          <p:cNvSpPr/>
          <p:nvPr/>
        </p:nvSpPr>
        <p:spPr>
          <a:xfrm>
            <a:off x="2497668" y="4201035"/>
            <a:ext cx="4584588" cy="423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CASOS POR LOCALIDAD</a:t>
            </a:r>
            <a:endParaRPr lang="es-CO" b="1" dirty="0">
              <a:solidFill>
                <a:schemeClr val="tx1"/>
              </a:solidFill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2D869110-1981-F691-CF08-7492098A141A}"/>
              </a:ext>
            </a:extLst>
          </p:cNvPr>
          <p:cNvSpPr/>
          <p:nvPr/>
        </p:nvSpPr>
        <p:spPr>
          <a:xfrm>
            <a:off x="7242772" y="4195936"/>
            <a:ext cx="4735867" cy="429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AREA</a:t>
            </a:r>
            <a:endParaRPr lang="es-CO" b="1" dirty="0">
              <a:solidFill>
                <a:schemeClr val="tx1"/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167297E-E222-852C-8CE2-D4CD24478DD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0005" y="1227012"/>
            <a:ext cx="1950027" cy="1710897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794EC32F-5ECC-8075-43C1-8899895A7853}"/>
              </a:ext>
            </a:extLst>
          </p:cNvPr>
          <p:cNvSpPr/>
          <p:nvPr/>
        </p:nvSpPr>
        <p:spPr>
          <a:xfrm>
            <a:off x="16933" y="6224366"/>
            <a:ext cx="2265659" cy="745989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Contra SE  40  2023</a:t>
            </a:r>
          </a:p>
          <a:p>
            <a:pPr algn="ctr"/>
            <a:r>
              <a:rPr lang="es-E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 56 casos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B96232CC-95AA-FE85-2E6D-13EDCDC5BB8A}"/>
              </a:ext>
            </a:extLst>
          </p:cNvPr>
          <p:cNvCxnSpPr/>
          <p:nvPr/>
        </p:nvCxnSpPr>
        <p:spPr>
          <a:xfrm>
            <a:off x="170005" y="6291450"/>
            <a:ext cx="199470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>
            <a:extLst>
              <a:ext uri="{FF2B5EF4-FFF2-40B4-BE49-F238E27FC236}">
                <a16:creationId xmlns:a16="http://schemas.microsoft.com/office/drawing/2014/main" id="{5C382B45-56CC-2A57-ADF8-A4C514F7B29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52248" y="1956389"/>
            <a:ext cx="4596782" cy="2181688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61C474E0-7F17-5B36-6DAC-657DFA5B4C7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10516" y="2497849"/>
            <a:ext cx="3000375" cy="1628775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94186FF7-E314-BDCD-43CA-16EE19F904F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464290" y="4682119"/>
            <a:ext cx="4735866" cy="2101521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8C14A3EF-099C-9372-6B7B-1D111907443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52603" y="4703535"/>
            <a:ext cx="4769391" cy="2080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068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25A73E28-C522-D4C5-8CF1-91480CAB1DAA}"/>
              </a:ext>
            </a:extLst>
          </p:cNvPr>
          <p:cNvSpPr/>
          <p:nvPr/>
        </p:nvSpPr>
        <p:spPr>
          <a:xfrm>
            <a:off x="0" y="0"/>
            <a:ext cx="12192000" cy="6096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Comportamiento variables de interés </a:t>
            </a:r>
            <a:endParaRPr lang="es-CO" sz="32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F404070-A5FD-F7EB-0162-B8D7B5B0B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446" y="609600"/>
            <a:ext cx="11938554" cy="6152181"/>
          </a:xfrm>
        </p:spPr>
        <p:txBody>
          <a:bodyPr/>
          <a:lstStyle/>
          <a:p>
            <a:endParaRPr lang="es-ES" dirty="0"/>
          </a:p>
          <a:p>
            <a:r>
              <a:rPr lang="es-CO" dirty="0"/>
              <a:t> </a:t>
            </a:r>
          </a:p>
          <a:p>
            <a:pPr marL="0" indent="0">
              <a:buNone/>
            </a:pPr>
            <a:r>
              <a:rPr lang="es-CO" sz="2000" b="1" dirty="0"/>
              <a:t>Régimen de afiliación               Nacionalidad                       Pertenencia Étnica                            Casos por Estrato</a:t>
            </a:r>
          </a:p>
          <a:p>
            <a:pPr marL="0" indent="0">
              <a:buNone/>
            </a:pPr>
            <a:r>
              <a:rPr lang="es-CO" sz="2000" b="1" dirty="0"/>
              <a:t>al SGSSS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BCD1CF6-0A26-542D-3EBB-115ADDEEDA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689" y="874644"/>
            <a:ext cx="2143125" cy="755374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1C326E0F-844F-EF40-955E-76D82B23BF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0377" y="874644"/>
            <a:ext cx="1668946" cy="755374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2DCD90F4-85DF-D324-5246-A3677B5753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8163" y="828260"/>
            <a:ext cx="1318798" cy="848140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1AAB221A-8A45-0220-96E5-F3E831C32E9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68071" y="781877"/>
            <a:ext cx="1731480" cy="940907"/>
          </a:xfrm>
          <a:prstGeom prst="rect">
            <a:avLst/>
          </a:prstGeom>
        </p:spPr>
      </p:pic>
      <p:sp>
        <p:nvSpPr>
          <p:cNvPr id="15" name="Rectángulo 14">
            <a:extLst>
              <a:ext uri="{FF2B5EF4-FFF2-40B4-BE49-F238E27FC236}">
                <a16:creationId xmlns:a16="http://schemas.microsoft.com/office/drawing/2014/main" id="{BDA0400F-1DE4-F9C8-6404-C44D4BF1CF5E}"/>
              </a:ext>
            </a:extLst>
          </p:cNvPr>
          <p:cNvSpPr/>
          <p:nvPr/>
        </p:nvSpPr>
        <p:spPr>
          <a:xfrm>
            <a:off x="253446" y="2312502"/>
            <a:ext cx="2355368" cy="11926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tx1"/>
                </a:solidFill>
              </a:rPr>
              <a:t>Subsidiado : 15,3%</a:t>
            </a:r>
          </a:p>
          <a:p>
            <a:r>
              <a:rPr lang="es-ES" b="1" dirty="0">
                <a:solidFill>
                  <a:schemeClr val="tx1"/>
                </a:solidFill>
              </a:rPr>
              <a:t>Contributivo:  80,1%</a:t>
            </a:r>
          </a:p>
          <a:p>
            <a:r>
              <a:rPr lang="es-ES" b="1" dirty="0">
                <a:solidFill>
                  <a:schemeClr val="tx1"/>
                </a:solidFill>
              </a:rPr>
              <a:t>No afiliado:  1,3%</a:t>
            </a:r>
          </a:p>
          <a:p>
            <a:r>
              <a:rPr lang="es-ES" b="1" dirty="0">
                <a:solidFill>
                  <a:schemeClr val="tx1"/>
                </a:solidFill>
              </a:rPr>
              <a:t>Especial:  3,3%</a:t>
            </a:r>
            <a:endParaRPr lang="es-CO" b="1" dirty="0">
              <a:solidFill>
                <a:schemeClr val="tx1"/>
              </a:solidFill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D536D126-B1AE-262E-6AB0-A82C3966FACB}"/>
              </a:ext>
            </a:extLst>
          </p:cNvPr>
          <p:cNvSpPr/>
          <p:nvPr/>
        </p:nvSpPr>
        <p:spPr>
          <a:xfrm>
            <a:off x="3106705" y="2312502"/>
            <a:ext cx="2136289" cy="11926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tx1"/>
                </a:solidFill>
              </a:rPr>
              <a:t>Colombiano : 98,6 %</a:t>
            </a:r>
          </a:p>
          <a:p>
            <a:r>
              <a:rPr lang="es-ES" b="1" dirty="0">
                <a:solidFill>
                  <a:schemeClr val="tx1"/>
                </a:solidFill>
              </a:rPr>
              <a:t>Extranjero: 1,4 %</a:t>
            </a:r>
            <a:endParaRPr lang="es-CO" b="1" dirty="0">
              <a:solidFill>
                <a:schemeClr val="tx1"/>
              </a:solidFill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E4A22CE5-C717-4D7D-264F-5AEDBFC33720}"/>
              </a:ext>
            </a:extLst>
          </p:cNvPr>
          <p:cNvSpPr/>
          <p:nvPr/>
        </p:nvSpPr>
        <p:spPr>
          <a:xfrm>
            <a:off x="6036526" y="2312502"/>
            <a:ext cx="2650274" cy="11926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b="1" dirty="0">
              <a:solidFill>
                <a:schemeClr val="tx1"/>
              </a:solidFill>
            </a:endParaRPr>
          </a:p>
          <a:p>
            <a:r>
              <a:rPr lang="es-ES" b="1" dirty="0">
                <a:solidFill>
                  <a:schemeClr val="tx1"/>
                </a:solidFill>
              </a:rPr>
              <a:t>Otros : 97,2%</a:t>
            </a:r>
          </a:p>
          <a:p>
            <a:r>
              <a:rPr lang="es-ES" b="1" dirty="0">
                <a:solidFill>
                  <a:schemeClr val="tx1"/>
                </a:solidFill>
              </a:rPr>
              <a:t>Negro/Afro: 2.8%</a:t>
            </a:r>
          </a:p>
          <a:p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86A76F38-0E18-B0D8-B7A6-84FA33C918A2}"/>
              </a:ext>
            </a:extLst>
          </p:cNvPr>
          <p:cNvSpPr/>
          <p:nvPr/>
        </p:nvSpPr>
        <p:spPr>
          <a:xfrm>
            <a:off x="9189834" y="2155371"/>
            <a:ext cx="2355368" cy="131985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tx1"/>
                </a:solidFill>
              </a:rPr>
              <a:t>Estrato 5:       1,5%</a:t>
            </a:r>
          </a:p>
          <a:p>
            <a:r>
              <a:rPr lang="es-ES" b="1" dirty="0">
                <a:solidFill>
                  <a:schemeClr val="tx1"/>
                </a:solidFill>
              </a:rPr>
              <a:t>Estrato 4 :      1,5%</a:t>
            </a:r>
          </a:p>
          <a:p>
            <a:r>
              <a:rPr lang="es-ES" b="1" dirty="0">
                <a:solidFill>
                  <a:schemeClr val="tx1"/>
                </a:solidFill>
              </a:rPr>
              <a:t>Estrato 3:       29,9%</a:t>
            </a:r>
          </a:p>
          <a:p>
            <a:r>
              <a:rPr lang="es-ES" b="1" dirty="0">
                <a:solidFill>
                  <a:schemeClr val="tx1"/>
                </a:solidFill>
              </a:rPr>
              <a:t>Estrato 2 :      38,9%</a:t>
            </a:r>
          </a:p>
          <a:p>
            <a:r>
              <a:rPr lang="es-ES" b="1" dirty="0">
                <a:solidFill>
                  <a:schemeClr val="tx1"/>
                </a:solidFill>
              </a:rPr>
              <a:t>Estrato 1 :      28,2%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138BEA63-21E0-5765-B1E9-2C3E5E90AC90}"/>
              </a:ext>
            </a:extLst>
          </p:cNvPr>
          <p:cNvSpPr/>
          <p:nvPr/>
        </p:nvSpPr>
        <p:spPr>
          <a:xfrm>
            <a:off x="179925" y="3535016"/>
            <a:ext cx="5653667" cy="54996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chemeClr val="tx1"/>
                </a:solidFill>
              </a:rPr>
              <a:t>CASOS POR EAPB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07B5DB53-CC62-71B9-E84D-8408F74F4494}"/>
              </a:ext>
            </a:extLst>
          </p:cNvPr>
          <p:cNvSpPr/>
          <p:nvPr/>
        </p:nvSpPr>
        <p:spPr>
          <a:xfrm>
            <a:off x="5987008" y="3561366"/>
            <a:ext cx="5951546" cy="54996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chemeClr val="tx1"/>
                </a:solidFill>
              </a:rPr>
              <a:t>CASOS POR UPGD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F1C5D9E-1B98-50FA-6748-3F248DAE9DA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9830" y="4167650"/>
            <a:ext cx="5623762" cy="2594131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DC0C2701-2A7A-C25E-B6AE-57D96D5F053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07113" y="4167499"/>
            <a:ext cx="6031441" cy="2594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681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25A73E28-C522-D4C5-8CF1-91480CAB1DAA}"/>
              </a:ext>
            </a:extLst>
          </p:cNvPr>
          <p:cNvSpPr/>
          <p:nvPr/>
        </p:nvSpPr>
        <p:spPr>
          <a:xfrm>
            <a:off x="0" y="0"/>
            <a:ext cx="12192000" cy="6096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Comportamiento variables de interés </a:t>
            </a:r>
            <a:endParaRPr lang="es-CO" sz="32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243C3E3F-C0EB-67AC-03F2-AC265865EB36}"/>
              </a:ext>
            </a:extLst>
          </p:cNvPr>
          <p:cNvSpPr/>
          <p:nvPr/>
        </p:nvSpPr>
        <p:spPr>
          <a:xfrm>
            <a:off x="6014886" y="609601"/>
            <a:ext cx="404505" cy="596410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chemeClr val="tx1"/>
                </a:solidFill>
              </a:rPr>
              <a:t>E</a:t>
            </a:r>
          </a:p>
          <a:p>
            <a:pPr algn="ctr"/>
            <a:r>
              <a:rPr lang="es-ES" sz="2000" b="1" dirty="0">
                <a:solidFill>
                  <a:schemeClr val="tx1"/>
                </a:solidFill>
              </a:rPr>
              <a:t>D</a:t>
            </a:r>
          </a:p>
          <a:p>
            <a:pPr algn="ctr"/>
            <a:r>
              <a:rPr lang="es-ES" sz="2000" b="1" dirty="0">
                <a:solidFill>
                  <a:schemeClr val="tx1"/>
                </a:solidFill>
              </a:rPr>
              <a:t>A</a:t>
            </a:r>
          </a:p>
          <a:p>
            <a:pPr algn="ctr"/>
            <a:r>
              <a:rPr lang="es-ES" sz="2000" b="1" dirty="0">
                <a:solidFill>
                  <a:schemeClr val="tx1"/>
                </a:solidFill>
              </a:rPr>
              <a:t>D</a:t>
            </a:r>
          </a:p>
          <a:p>
            <a:pPr algn="ctr"/>
            <a:endParaRPr lang="es-ES" sz="2000" b="1" dirty="0">
              <a:solidFill>
                <a:schemeClr val="tx1"/>
              </a:solidFill>
            </a:endParaRPr>
          </a:p>
          <a:p>
            <a:pPr algn="ctr"/>
            <a:endParaRPr lang="es-ES" sz="2000" b="1" dirty="0">
              <a:solidFill>
                <a:schemeClr val="tx1"/>
              </a:solidFill>
            </a:endParaRPr>
          </a:p>
          <a:p>
            <a:pPr algn="ctr"/>
            <a:endParaRPr lang="es-ES" sz="2000" b="1" dirty="0">
              <a:solidFill>
                <a:schemeClr val="tx1"/>
              </a:solidFill>
            </a:endParaRPr>
          </a:p>
          <a:p>
            <a:pPr algn="ctr"/>
            <a:endParaRPr lang="es-ES" sz="2000" b="1" dirty="0">
              <a:solidFill>
                <a:schemeClr val="tx1"/>
              </a:solidFill>
            </a:endParaRPr>
          </a:p>
          <a:p>
            <a:pPr algn="ctr"/>
            <a:endParaRPr lang="es-ES" sz="2000" b="1" dirty="0">
              <a:solidFill>
                <a:schemeClr val="tx1"/>
              </a:solidFill>
            </a:endParaRPr>
          </a:p>
          <a:p>
            <a:pPr algn="ctr"/>
            <a:endParaRPr lang="es-ES" sz="2000" b="1" dirty="0">
              <a:solidFill>
                <a:schemeClr val="tx1"/>
              </a:solidFill>
            </a:endParaRPr>
          </a:p>
          <a:p>
            <a:pPr algn="ctr"/>
            <a:endParaRPr lang="es-ES" sz="2000" b="1" dirty="0">
              <a:solidFill>
                <a:schemeClr val="tx1"/>
              </a:solidFill>
            </a:endParaRPr>
          </a:p>
          <a:p>
            <a:pPr algn="ctr"/>
            <a:r>
              <a:rPr lang="es-ES" sz="2000" b="1" dirty="0">
                <a:solidFill>
                  <a:schemeClr val="tx1"/>
                </a:solidFill>
              </a:rPr>
              <a:t>S</a:t>
            </a:r>
          </a:p>
          <a:p>
            <a:pPr algn="ctr"/>
            <a:r>
              <a:rPr lang="es-ES" sz="2000" b="1" dirty="0">
                <a:solidFill>
                  <a:schemeClr val="tx1"/>
                </a:solidFill>
              </a:rPr>
              <a:t>E</a:t>
            </a:r>
          </a:p>
          <a:p>
            <a:pPr algn="ctr"/>
            <a:r>
              <a:rPr lang="es-ES" sz="2000" b="1" dirty="0">
                <a:solidFill>
                  <a:schemeClr val="tx1"/>
                </a:solidFill>
              </a:rPr>
              <a:t>X</a:t>
            </a:r>
          </a:p>
          <a:p>
            <a:pPr algn="ctr"/>
            <a:r>
              <a:rPr lang="es-ES" sz="2000" b="1" dirty="0">
                <a:solidFill>
                  <a:schemeClr val="tx1"/>
                </a:solidFill>
              </a:rPr>
              <a:t>O</a:t>
            </a:r>
          </a:p>
          <a:p>
            <a:pPr algn="ctr"/>
            <a:endParaRPr lang="es-CO" dirty="0"/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697E1AD1-8526-184D-AA1F-EB29C274B145}"/>
              </a:ext>
            </a:extLst>
          </p:cNvPr>
          <p:cNvSpPr/>
          <p:nvPr/>
        </p:nvSpPr>
        <p:spPr>
          <a:xfrm>
            <a:off x="190914" y="787846"/>
            <a:ext cx="404505" cy="477229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 b="1" dirty="0">
              <a:solidFill>
                <a:schemeClr val="tx1"/>
              </a:solidFill>
            </a:endParaRPr>
          </a:p>
          <a:p>
            <a:pPr algn="ctr"/>
            <a:r>
              <a:rPr lang="es-ES" sz="2000" b="1" dirty="0">
                <a:solidFill>
                  <a:schemeClr val="tx1"/>
                </a:solidFill>
              </a:rPr>
              <a:t>BARR</a:t>
            </a:r>
          </a:p>
          <a:p>
            <a:pPr algn="ctr"/>
            <a:r>
              <a:rPr lang="es-ES" sz="2000" b="1" dirty="0">
                <a:solidFill>
                  <a:schemeClr val="tx1"/>
                </a:solidFill>
              </a:rPr>
              <a:t>I</a:t>
            </a:r>
          </a:p>
          <a:p>
            <a:pPr algn="ctr"/>
            <a:r>
              <a:rPr lang="es-ES" sz="2000" b="1" dirty="0">
                <a:solidFill>
                  <a:schemeClr val="tx1"/>
                </a:solidFill>
              </a:rPr>
              <a:t>O</a:t>
            </a:r>
          </a:p>
          <a:p>
            <a:pPr algn="ctr"/>
            <a:r>
              <a:rPr lang="es-ES" sz="2000" b="1" dirty="0">
                <a:solidFill>
                  <a:schemeClr val="tx1"/>
                </a:solidFill>
              </a:rPr>
              <a:t>S</a:t>
            </a:r>
          </a:p>
          <a:p>
            <a:pPr algn="ctr"/>
            <a:endParaRPr lang="es-ES" sz="2000" b="1" dirty="0">
              <a:solidFill>
                <a:schemeClr val="tx1"/>
              </a:solidFill>
            </a:endParaRPr>
          </a:p>
          <a:p>
            <a:pPr algn="ctr"/>
            <a:endParaRPr lang="es-CO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B931FA68-9E17-7690-54CE-33194451BC4A}"/>
              </a:ext>
            </a:extLst>
          </p:cNvPr>
          <p:cNvSpPr/>
          <p:nvPr/>
        </p:nvSpPr>
        <p:spPr>
          <a:xfrm>
            <a:off x="393166" y="5697000"/>
            <a:ext cx="4976823" cy="9953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rgbClr val="FF0000"/>
                </a:solidFill>
              </a:rPr>
              <a:t>LA VACUNA DE TRIPLE VIRAL ( sarampión, rubeola parotiditis ) SE COLOCA EN DOS DOSIS 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PRIMERA ENTRE 12 Y 15 MESES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SEGUNDA  ENTRE 4 Y 6 AÑOS</a:t>
            </a:r>
            <a:endParaRPr lang="es-CO" dirty="0">
              <a:solidFill>
                <a:srgbClr val="FF0000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AF9B67D-9EF1-59FC-2FE8-BCCF37D2B9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627" y="787846"/>
            <a:ext cx="5072312" cy="4772295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0C8EBD27-6BA4-9DCE-10B7-00108D19BA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7577" y="694157"/>
            <a:ext cx="5093248" cy="3133616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A215453F-CAB0-C043-F63F-90042AD0F1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89108" y="3912330"/>
            <a:ext cx="5093248" cy="2780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723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12032DD6-5FD3-8712-42FA-E0B819F19CFB}"/>
              </a:ext>
            </a:extLst>
          </p:cNvPr>
          <p:cNvSpPr/>
          <p:nvPr/>
        </p:nvSpPr>
        <p:spPr>
          <a:xfrm>
            <a:off x="426720" y="447040"/>
            <a:ext cx="1402080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latin typeface="Arial Narrow" panose="020B0606020202030204" pitchFamily="34" charset="0"/>
              </a:rPr>
              <a:t>INFORME DE EVENTO</a:t>
            </a:r>
            <a:endParaRPr lang="es-CO" b="1" dirty="0">
              <a:latin typeface="Arial Narrow" panose="020B0606020202030204" pitchFamily="34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25A73E28-C522-D4C5-8CF1-91480CAB1DAA}"/>
              </a:ext>
            </a:extLst>
          </p:cNvPr>
          <p:cNvSpPr/>
          <p:nvPr/>
        </p:nvSpPr>
        <p:spPr>
          <a:xfrm>
            <a:off x="0" y="0"/>
            <a:ext cx="12192000" cy="116378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     INDICADORES    </a:t>
            </a:r>
            <a:r>
              <a:rPr lang="es-ES" sz="3200" b="1" dirty="0">
                <a:solidFill>
                  <a:srgbClr val="FF0000"/>
                </a:solidFill>
                <a:latin typeface="Arial Narrow" panose="020B0606020202030204" pitchFamily="34" charset="0"/>
              </a:rPr>
              <a:t>6,89</a:t>
            </a:r>
            <a:endParaRPr lang="es-CO" sz="32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6AAA852-1D95-E6E5-986C-8C9879D61D6B}"/>
              </a:ext>
            </a:extLst>
          </p:cNvPr>
          <p:cNvSpPr/>
          <p:nvPr/>
        </p:nvSpPr>
        <p:spPr>
          <a:xfrm>
            <a:off x="4386470" y="145774"/>
            <a:ext cx="6294782" cy="91086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Incidencia de Parotiditis casos por 100.000 habitantes</a:t>
            </a:r>
          </a:p>
        </p:txBody>
      </p:sp>
      <p:sp>
        <p:nvSpPr>
          <p:cNvPr id="9" name="Subtítulo 8">
            <a:extLst>
              <a:ext uri="{FF2B5EF4-FFF2-40B4-BE49-F238E27FC236}">
                <a16:creationId xmlns:a16="http://schemas.microsoft.com/office/drawing/2014/main" id="{55DEB6F5-6A2F-1999-9597-42B94DE574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6719" y="1309555"/>
            <a:ext cx="11380967" cy="5303279"/>
          </a:xfrm>
        </p:spPr>
        <p:txBody>
          <a:bodyPr>
            <a:normAutofit fontScale="25000" lnSpcReduction="20000"/>
          </a:bodyPr>
          <a:lstStyle/>
          <a:p>
            <a:r>
              <a:rPr lang="es-ES" sz="9600" b="1" dirty="0">
                <a:solidFill>
                  <a:srgbClr val="00B050"/>
                </a:solidFill>
              </a:rPr>
              <a:t>INDICADORES PARA LA VIGILANCIA DE PAROTIDITIS</a:t>
            </a:r>
          </a:p>
          <a:p>
            <a:endParaRPr lang="es-ES" sz="8000" b="1" dirty="0">
              <a:solidFill>
                <a:srgbClr val="00B050"/>
              </a:solidFill>
            </a:endParaRPr>
          </a:p>
          <a:p>
            <a:pPr algn="l"/>
            <a:r>
              <a:rPr lang="es-CO" sz="8000" b="1" dirty="0">
                <a:solidFill>
                  <a:srgbClr val="002060"/>
                </a:solidFill>
              </a:rPr>
              <a:t>INDICADORES DE IMPACTO </a:t>
            </a:r>
          </a:p>
          <a:p>
            <a:endParaRPr lang="es-ES" sz="8000" b="1" dirty="0">
              <a:solidFill>
                <a:srgbClr val="00B05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8000" b="1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Incidencia de P</a:t>
            </a:r>
            <a:r>
              <a:rPr lang="es-ES" sz="8000" b="1" dirty="0">
                <a:solidFill>
                  <a:srgbClr val="002060"/>
                </a:solidFill>
                <a:latin typeface="Calibri" panose="020F0502020204030204" pitchFamily="34" charset="0"/>
              </a:rPr>
              <a:t>arotiditis</a:t>
            </a:r>
            <a:r>
              <a:rPr lang="es-ES" sz="8000" b="1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 en población general </a:t>
            </a:r>
            <a:r>
              <a:rPr lang="es-ES" sz="800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: </a:t>
            </a:r>
            <a:r>
              <a:rPr lang="es-ES" sz="8000" dirty="0">
                <a:solidFill>
                  <a:srgbClr val="002060"/>
                </a:solidFill>
                <a:latin typeface="Calibri" panose="020F0502020204030204" pitchFamily="34" charset="0"/>
              </a:rPr>
              <a:t>A semana 40 </a:t>
            </a:r>
            <a:r>
              <a:rPr lang="es-ES" sz="800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del año 2024 en el distrito de Cartagena se </a:t>
            </a:r>
            <a:r>
              <a:rPr lang="es-ES" sz="8000" dirty="0">
                <a:solidFill>
                  <a:srgbClr val="002060"/>
                </a:solidFill>
                <a:latin typeface="Calibri" panose="020F0502020204030204" pitchFamily="34" charset="0"/>
              </a:rPr>
              <a:t>confirmaron</a:t>
            </a:r>
            <a:r>
              <a:rPr lang="es-ES" sz="800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  6,89 casos de parotiditis po</a:t>
            </a:r>
            <a:r>
              <a:rPr lang="es-ES" sz="8000" dirty="0">
                <a:solidFill>
                  <a:srgbClr val="002060"/>
                </a:solidFill>
                <a:latin typeface="Calibri" panose="020F0502020204030204" pitchFamily="34" charset="0"/>
              </a:rPr>
              <a:t>r 100.000 habitantes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80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8000" b="1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Incidencia de P</a:t>
            </a:r>
            <a:r>
              <a:rPr lang="es-ES" sz="8000" b="1" dirty="0">
                <a:solidFill>
                  <a:srgbClr val="002060"/>
                </a:solidFill>
                <a:latin typeface="Calibri" panose="020F0502020204030204" pitchFamily="34" charset="0"/>
              </a:rPr>
              <a:t>arotiditis</a:t>
            </a:r>
            <a:r>
              <a:rPr lang="es-ES" sz="8000" b="1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 en menores de cinco años </a:t>
            </a:r>
            <a:r>
              <a:rPr lang="es-ES" sz="800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: </a:t>
            </a:r>
            <a:r>
              <a:rPr lang="es-ES" sz="8000" dirty="0">
                <a:solidFill>
                  <a:srgbClr val="002060"/>
                </a:solidFill>
                <a:latin typeface="Calibri" panose="020F0502020204030204" pitchFamily="34" charset="0"/>
              </a:rPr>
              <a:t>A semana 40</a:t>
            </a:r>
            <a:r>
              <a:rPr lang="es-ES" sz="800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 del año 2024 en el distrito de Cartagena se </a:t>
            </a:r>
            <a:r>
              <a:rPr lang="es-ES" sz="8000" dirty="0">
                <a:solidFill>
                  <a:srgbClr val="002060"/>
                </a:solidFill>
                <a:latin typeface="Calibri" panose="020F0502020204030204" pitchFamily="34" charset="0"/>
              </a:rPr>
              <a:t>confirmaron</a:t>
            </a:r>
            <a:r>
              <a:rPr lang="es-ES" sz="800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 12,9 casos de parotiditis po</a:t>
            </a:r>
            <a:r>
              <a:rPr lang="es-ES" sz="8000" dirty="0">
                <a:solidFill>
                  <a:srgbClr val="002060"/>
                </a:solidFill>
                <a:latin typeface="Calibri" panose="020F0502020204030204" pitchFamily="34" charset="0"/>
              </a:rPr>
              <a:t>r 100.000 menores de cinco años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80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just"/>
            <a:r>
              <a:rPr lang="es-CO" sz="8000" b="1" dirty="0">
                <a:solidFill>
                  <a:srgbClr val="002060"/>
                </a:solidFill>
              </a:rPr>
              <a:t>INDICADORES DE PROCESO</a:t>
            </a:r>
          </a:p>
          <a:p>
            <a:pPr algn="just"/>
            <a:endParaRPr lang="pt-BR" sz="8000" i="0" u="none" strike="noStrike" baseline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8000" b="1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Porcentaje de investigación de campo para brotes y/o alertas del evento</a:t>
            </a:r>
            <a:r>
              <a:rPr lang="es-ES" sz="8000" dirty="0">
                <a:solidFill>
                  <a:srgbClr val="002060"/>
                </a:solidFill>
                <a:latin typeface="Calibri" panose="020F0502020204030204" pitchFamily="34" charset="0"/>
              </a:rPr>
              <a:t>: </a:t>
            </a:r>
            <a:r>
              <a:rPr lang="es-ES" sz="80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 A </a:t>
            </a:r>
            <a:r>
              <a:rPr lang="es-ES" sz="8000" dirty="0">
                <a:solidFill>
                  <a:srgbClr val="002060"/>
                </a:solidFill>
                <a:latin typeface="Calibri" panose="020F0502020204030204" pitchFamily="34" charset="0"/>
              </a:rPr>
              <a:t>semana 40</a:t>
            </a:r>
            <a:r>
              <a:rPr lang="es-ES" sz="80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 no se </a:t>
            </a:r>
            <a:r>
              <a:rPr lang="es-ES" sz="8000" dirty="0">
                <a:solidFill>
                  <a:srgbClr val="002060"/>
                </a:solidFill>
                <a:latin typeface="Calibri" panose="020F0502020204030204" pitchFamily="34" charset="0"/>
              </a:rPr>
              <a:t>han</a:t>
            </a:r>
            <a:r>
              <a:rPr lang="es-ES" sz="80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 notificado brotes o alertas por este evento</a:t>
            </a:r>
          </a:p>
          <a:p>
            <a:pPr algn="just"/>
            <a:r>
              <a:rPr lang="es-CO" sz="62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	</a:t>
            </a:r>
          </a:p>
          <a:p>
            <a:pPr algn="just"/>
            <a:r>
              <a:rPr lang="es-ES" sz="62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	</a:t>
            </a:r>
          </a:p>
          <a:p>
            <a:pPr algn="just"/>
            <a:r>
              <a:rPr lang="es-ES" sz="6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algn="just"/>
            <a:endParaRPr lang="es-E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84044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25A73E28-C522-D4C5-8CF1-91480CAB1DAA}"/>
              </a:ext>
            </a:extLst>
          </p:cNvPr>
          <p:cNvSpPr/>
          <p:nvPr/>
        </p:nvSpPr>
        <p:spPr>
          <a:xfrm>
            <a:off x="0" y="0"/>
            <a:ext cx="12192000" cy="6096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FICHA TECNICA</a:t>
            </a:r>
            <a:endParaRPr lang="es-CO" sz="32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DC904D75-EF1C-B95C-65C6-B763796CD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539" y="781878"/>
            <a:ext cx="11635409" cy="5883965"/>
          </a:xfrm>
        </p:spPr>
        <p:txBody>
          <a:bodyPr/>
          <a:lstStyle/>
          <a:p>
            <a:pPr marL="0" indent="0">
              <a:buNone/>
            </a:pPr>
            <a:endParaRPr lang="es-ES" sz="4000" b="1" dirty="0"/>
          </a:p>
          <a:p>
            <a:pPr marL="0" indent="0">
              <a:buNone/>
            </a:pPr>
            <a:r>
              <a:rPr lang="es-ES" sz="3600" b="1" dirty="0"/>
              <a:t>Metodología </a:t>
            </a:r>
          </a:p>
          <a:p>
            <a:pPr marL="0" indent="0" algn="just">
              <a:buNone/>
            </a:pPr>
            <a:r>
              <a:rPr lang="es-ES" sz="3600" dirty="0"/>
              <a:t>Se realiza análisis periódico de la notificación de parotiditis, conforme lo establecen los lineamientos nacionales para la Vigilancia en Salud Pública vigentes. El número total de casos corresponde a los casos notificados procedentes y residentes de Colombia, y a partir de éste se hace el análisis de las variables de interés</a:t>
            </a:r>
            <a:r>
              <a:rPr lang="es-ES" sz="4000" dirty="0"/>
              <a:t>. </a:t>
            </a:r>
          </a:p>
          <a:p>
            <a:pPr marL="0" indent="0" algn="just">
              <a:buNone/>
            </a:pPr>
            <a:r>
              <a:rPr lang="es-ES" sz="4000" dirty="0"/>
              <a:t>Para los indicadores se trabaja proyecciones de población DANE 2024 post Covid-19.</a:t>
            </a:r>
            <a:endParaRPr lang="es-ES" sz="2400" dirty="0"/>
          </a:p>
          <a:p>
            <a:pPr marL="0" indent="0" algn="just">
              <a:buNone/>
            </a:pPr>
            <a:endParaRPr lang="es-ES" sz="4000" dirty="0"/>
          </a:p>
          <a:p>
            <a:pPr marL="0" indent="0" algn="just">
              <a:buNone/>
            </a:pP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093783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">
            <a:extLst>
              <a:ext uri="{FF2B5EF4-FFF2-40B4-BE49-F238E27FC236}">
                <a16:creationId xmlns:a16="http://schemas.microsoft.com/office/drawing/2014/main" id="{D5C77DD6-6AC0-483E-857A-7A271EDC3057}"/>
              </a:ext>
            </a:extLst>
          </p:cNvPr>
          <p:cNvSpPr>
            <a:spLocks noGrp="1"/>
          </p:cNvSpPr>
          <p:nvPr/>
        </p:nvSpPr>
        <p:spPr>
          <a:xfrm>
            <a:off x="6456998" y="30480"/>
            <a:ext cx="5211445" cy="49022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Aft>
                <a:spcPts val="800"/>
              </a:spcAft>
            </a:pPr>
            <a:endParaRPr lang="es-CO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8984D32D-69E6-4D6D-A42E-1AC6598395AA}"/>
              </a:ext>
            </a:extLst>
          </p:cNvPr>
          <p:cNvCxnSpPr>
            <a:cxnSpLocks/>
          </p:cNvCxnSpPr>
          <p:nvPr/>
        </p:nvCxnSpPr>
        <p:spPr>
          <a:xfrm>
            <a:off x="101600" y="868522"/>
            <a:ext cx="1197864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4" descr="Ver las imágenes de origen">
            <a:extLst>
              <a:ext uri="{FF2B5EF4-FFF2-40B4-BE49-F238E27FC236}">
                <a16:creationId xmlns:a16="http://schemas.microsoft.com/office/drawing/2014/main" id="{6B4C690B-7DE9-41DA-BA68-04C868FA2B0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7" y="118983"/>
            <a:ext cx="1233805" cy="641985"/>
          </a:xfrm>
          <a:prstGeom prst="rect">
            <a:avLst/>
          </a:prstGeom>
          <a:noFill/>
        </p:spPr>
      </p:pic>
      <p:pic>
        <p:nvPicPr>
          <p:cNvPr id="17" name="Imagen 16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00000000-0008-0000-0200-00001900000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1135" y="118983"/>
            <a:ext cx="733425" cy="6419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6" name="Marcador de contenido 5">
            <a:extLst>
              <a:ext uri="{FF2B5EF4-FFF2-40B4-BE49-F238E27FC236}">
                <a16:creationId xmlns:a16="http://schemas.microsoft.com/office/drawing/2014/main" id="{64814638-69F3-464D-A8A5-11CBAF9D4ABE}"/>
              </a:ext>
            </a:extLst>
          </p:cNvPr>
          <p:cNvSpPr txBox="1">
            <a:spLocks/>
          </p:cNvSpPr>
          <p:nvPr/>
        </p:nvSpPr>
        <p:spPr>
          <a:xfrm>
            <a:off x="589279" y="1108790"/>
            <a:ext cx="5430520" cy="50681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CO" sz="1100" dirty="0">
              <a:latin typeface="Arial Narrow" panose="020B0606020202030204" pitchFamily="34" charset="0"/>
            </a:endParaRPr>
          </a:p>
        </p:txBody>
      </p:sp>
      <p:sp>
        <p:nvSpPr>
          <p:cNvPr id="19" name="Cuadro de texto 2">
            <a:extLst>
              <a:ext uri="{FF2B5EF4-FFF2-40B4-BE49-F238E27FC236}">
                <a16:creationId xmlns:a16="http://schemas.microsoft.com/office/drawing/2014/main" id="{44190D38-8988-49E2-87FC-911CDE6664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3217" y="1290689"/>
            <a:ext cx="6716009" cy="515516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/>
            <a:r>
              <a:rPr lang="es-CO" sz="1800" b="1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PROGRAMA DE VIGILANCIA EN SALUD PÚBLICA</a:t>
            </a:r>
            <a:endParaRPr lang="es-CO" sz="11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CO" b="1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DEPARTAMENTO ADMINISTRATIVO DISTRITAL DE SALUD DADIS</a:t>
            </a:r>
            <a:endParaRPr lang="es-CO" sz="11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CO" sz="1800" b="1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s-CO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es-ES" b="1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ALEX ALBERTO TEJADA NUÑEZ</a:t>
            </a:r>
            <a:endParaRPr lang="es-CO" sz="11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CO" sz="18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Director DADIS 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endParaRPr lang="es-CO" sz="1800" dirty="0">
              <a:solidFill>
                <a:srgbClr val="1F3864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algn="r"/>
            <a:r>
              <a:rPr lang="es-ES" b="1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MONICA JURADO MARQUEZ</a:t>
            </a:r>
            <a:endParaRPr lang="es-CO" sz="11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CO" sz="18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Directora Operativa </a:t>
            </a:r>
            <a:r>
              <a:rPr lang="es-CO" sz="180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Salud Publica 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CO" sz="18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  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CO" sz="1800" b="1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EVA MASIEL PEREZ TORRES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CO" sz="18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Líder programa de vigilancia en salud pública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CO" sz="18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 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CO" sz="18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ELABORADO POR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ES" b="1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MAGNOLIA DOVALE CABARCAS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ES" dirty="0" err="1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Bacteriologa-Epidemiologa</a:t>
            </a:r>
            <a:r>
              <a:rPr lang="es-ES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 VSP</a:t>
            </a:r>
            <a:endParaRPr lang="es-CO" sz="1800" dirty="0">
              <a:solidFill>
                <a:srgbClr val="1F3864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algn="r"/>
            <a:r>
              <a:rPr lang="es-ES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Referente inmunoprevenibles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CO" sz="18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O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1" name="Imagen 20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00000000-0008-0000-0200-0000190000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689" y="3737113"/>
            <a:ext cx="1974850" cy="100311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2" name="Picture 4" descr="Ver las imágenes de origen">
            <a:extLst>
              <a:ext uri="{FF2B5EF4-FFF2-40B4-BE49-F238E27FC236}">
                <a16:creationId xmlns:a16="http://schemas.microsoft.com/office/drawing/2014/main" id="{6B4C690B-7DE9-41DA-BA68-04C868FA2B0A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93" r="18310"/>
          <a:stretch/>
        </p:blipFill>
        <p:spPr bwMode="auto">
          <a:xfrm>
            <a:off x="1357399" y="4868052"/>
            <a:ext cx="1674321" cy="154917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313612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4911</TotalTime>
  <Words>440</Words>
  <Application>Microsoft Office PowerPoint</Application>
  <PresentationFormat>Panorámica</PresentationFormat>
  <Paragraphs>107</Paragraphs>
  <Slides>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Ing. Malka Linero</dc:creator>
  <cp:lastModifiedBy>Magnolia Dovale Cabarcas</cp:lastModifiedBy>
  <cp:revision>331</cp:revision>
  <dcterms:created xsi:type="dcterms:W3CDTF">2022-03-30T15:17:51Z</dcterms:created>
  <dcterms:modified xsi:type="dcterms:W3CDTF">2024-10-17T17:03:38Z</dcterms:modified>
</cp:coreProperties>
</file>