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353" r:id="rId3"/>
    <p:sldId id="352" r:id="rId4"/>
    <p:sldId id="354" r:id="rId5"/>
    <p:sldId id="265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" clrIdx="0">
    <p:extLst>
      <p:ext uri="{19B8F6BF-5375-455C-9EA6-DF929625EA0E}">
        <p15:presenceInfo xmlns:p15="http://schemas.microsoft.com/office/powerpoint/2012/main" userId="ac9f6636e6876cc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olia Dovale Cabarcas" userId="4cb94d57-9ded-41ff-bf00-b2bd5bc3efaa" providerId="ADAL" clId="{475B21BF-0055-40CE-B650-9D33B5DA9677}"/>
    <pc:docChg chg="custSel modSld">
      <pc:chgData name="Magnolia Dovale Cabarcas" userId="4cb94d57-9ded-41ff-bf00-b2bd5bc3efaa" providerId="ADAL" clId="{475B21BF-0055-40CE-B650-9D33B5DA9677}" dt="2024-09-11T01:41:24.110" v="21" actId="20577"/>
      <pc:docMkLst>
        <pc:docMk/>
      </pc:docMkLst>
      <pc:sldChg chg="addSp delSp modSp mod">
        <pc:chgData name="Magnolia Dovale Cabarcas" userId="4cb94d57-9ded-41ff-bf00-b2bd5bc3efaa" providerId="ADAL" clId="{475B21BF-0055-40CE-B650-9D33B5DA9677}" dt="2024-09-11T01:40:58.319" v="19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475B21BF-0055-40CE-B650-9D33B5DA9677}" dt="2024-09-11T01:40:58.319" v="19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475B21BF-0055-40CE-B650-9D33B5DA9677}" dt="2024-09-11T01:40:31.020" v="7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475B21BF-0055-40CE-B650-9D33B5DA9677}" dt="2024-09-11T01:40:50.452" v="17" actId="20577"/>
          <ac:spMkLst>
            <pc:docMk/>
            <pc:sldMk cId="1250068747" sldId="351"/>
            <ac:spMk id="27" creationId="{BF553322-74A9-8F86-943E-FFD4763F43FA}"/>
          </ac:spMkLst>
        </pc:spChg>
        <pc:spChg chg="mod">
          <ac:chgData name="Magnolia Dovale Cabarcas" userId="4cb94d57-9ded-41ff-bf00-b2bd5bc3efaa" providerId="ADAL" clId="{475B21BF-0055-40CE-B650-9D33B5DA9677}" dt="2024-09-11T01:40:38.506" v="11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475B21BF-0055-40CE-B650-9D33B5DA9677}" dt="2024-09-11T01:40:42.147" v="13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475B21BF-0055-40CE-B650-9D33B5DA9677}" dt="2024-09-11T01:40:47.046" v="15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475B21BF-0055-40CE-B650-9D33B5DA9677}" dt="2024-09-11T01:40:34.548" v="9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475B21BF-0055-40CE-B650-9D33B5DA9677}" dt="2024-09-11T01:40:17.375" v="0" actId="478"/>
          <ac:picMkLst>
            <pc:docMk/>
            <pc:sldMk cId="1250068747" sldId="351"/>
            <ac:picMk id="2" creationId="{3A526C4D-F05C-9E84-115C-E5FA7F2B3F0E}"/>
          </ac:picMkLst>
        </pc:picChg>
        <pc:picChg chg="add mod">
          <ac:chgData name="Magnolia Dovale Cabarcas" userId="4cb94d57-9ded-41ff-bf00-b2bd5bc3efaa" providerId="ADAL" clId="{475B21BF-0055-40CE-B650-9D33B5DA9677}" dt="2024-09-11T01:40:28.167" v="5" actId="1076"/>
          <ac:picMkLst>
            <pc:docMk/>
            <pc:sldMk cId="1250068747" sldId="351"/>
            <ac:picMk id="3" creationId="{71154169-008B-DA27-C960-6B60EC6FBC36}"/>
          </ac:picMkLst>
        </pc:picChg>
      </pc:sldChg>
      <pc:sldChg chg="modSp mod">
        <pc:chgData name="Magnolia Dovale Cabarcas" userId="4cb94d57-9ded-41ff-bf00-b2bd5bc3efaa" providerId="ADAL" clId="{475B21BF-0055-40CE-B650-9D33B5DA9677}" dt="2024-09-11T01:41:24.110" v="21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475B21BF-0055-40CE-B650-9D33B5DA9677}" dt="2024-09-11T01:41:24.110" v="21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318C5D74-E7A0-4CAF-99E1-123D39413A05}"/>
    <pc:docChg chg="custSel modSld">
      <pc:chgData name="Magnolia Dovale Cabarcas" userId="4cb94d57-9ded-41ff-bf00-b2bd5bc3efaa" providerId="ADAL" clId="{318C5D74-E7A0-4CAF-99E1-123D39413A05}" dt="2024-08-12T17:22:55.459" v="21" actId="20577"/>
      <pc:docMkLst>
        <pc:docMk/>
      </pc:docMkLst>
      <pc:sldChg chg="addSp delSp modSp mod">
        <pc:chgData name="Magnolia Dovale Cabarcas" userId="4cb94d57-9ded-41ff-bf00-b2bd5bc3efaa" providerId="ADAL" clId="{318C5D74-E7A0-4CAF-99E1-123D39413A05}" dt="2024-08-12T17:22:34.458" v="19" actId="1076"/>
        <pc:sldMkLst>
          <pc:docMk/>
          <pc:sldMk cId="1250068747" sldId="351"/>
        </pc:sldMkLst>
        <pc:spChg chg="mod">
          <ac:chgData name="Magnolia Dovale Cabarcas" userId="4cb94d57-9ded-41ff-bf00-b2bd5bc3efaa" providerId="ADAL" clId="{318C5D74-E7A0-4CAF-99E1-123D39413A05}" dt="2024-08-12T17:21:03.083" v="5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318C5D74-E7A0-4CAF-99E1-123D39413A05}" dt="2024-08-12T17:20:53.143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318C5D74-E7A0-4CAF-99E1-123D39413A05}" dt="2024-08-12T17:21:18.810" v="13" actId="20577"/>
          <ac:spMkLst>
            <pc:docMk/>
            <pc:sldMk cId="1250068747" sldId="351"/>
            <ac:spMk id="27" creationId="{BF553322-74A9-8F86-943E-FFD4763F43FA}"/>
          </ac:spMkLst>
        </pc:spChg>
        <pc:spChg chg="mod">
          <ac:chgData name="Magnolia Dovale Cabarcas" userId="4cb94d57-9ded-41ff-bf00-b2bd5bc3efaa" providerId="ADAL" clId="{318C5D74-E7A0-4CAF-99E1-123D39413A05}" dt="2024-08-12T17:21:08.282" v="7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318C5D74-E7A0-4CAF-99E1-123D39413A05}" dt="2024-08-12T17:21:12.587" v="9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318C5D74-E7A0-4CAF-99E1-123D39413A05}" dt="2024-08-12T17:21:15.704" v="11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318C5D74-E7A0-4CAF-99E1-123D39413A05}" dt="2024-08-12T17:20:57.640" v="3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318C5D74-E7A0-4CAF-99E1-123D39413A05}" dt="2024-08-12T17:22:19.524" v="14" actId="478"/>
          <ac:picMkLst>
            <pc:docMk/>
            <pc:sldMk cId="1250068747" sldId="351"/>
            <ac:picMk id="2" creationId="{317FB096-C162-E1F6-0A64-DAA50CDA8149}"/>
          </ac:picMkLst>
        </pc:picChg>
        <pc:picChg chg="add mod">
          <ac:chgData name="Magnolia Dovale Cabarcas" userId="4cb94d57-9ded-41ff-bf00-b2bd5bc3efaa" providerId="ADAL" clId="{318C5D74-E7A0-4CAF-99E1-123D39413A05}" dt="2024-08-12T17:22:34.458" v="19" actId="1076"/>
          <ac:picMkLst>
            <pc:docMk/>
            <pc:sldMk cId="1250068747" sldId="351"/>
            <ac:picMk id="3" creationId="{1356A136-5F89-8C87-54C0-8A9E7507FD09}"/>
          </ac:picMkLst>
        </pc:picChg>
      </pc:sldChg>
      <pc:sldChg chg="modSp mod">
        <pc:chgData name="Magnolia Dovale Cabarcas" userId="4cb94d57-9ded-41ff-bf00-b2bd5bc3efaa" providerId="ADAL" clId="{318C5D74-E7A0-4CAF-99E1-123D39413A05}" dt="2024-08-12T17:22:55.459" v="21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318C5D74-E7A0-4CAF-99E1-123D39413A05}" dt="2024-08-12T17:22:55.459" v="21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CC039959-8DBB-4DDF-9802-709CC663A5AB}"/>
    <pc:docChg chg="custSel modSld">
      <pc:chgData name="Magnolia Dovale Cabarcas" userId="4cb94d57-9ded-41ff-bf00-b2bd5bc3efaa" providerId="ADAL" clId="{CC039959-8DBB-4DDF-9802-709CC663A5AB}" dt="2024-10-17T15:08:32.368" v="37" actId="20577"/>
      <pc:docMkLst>
        <pc:docMk/>
      </pc:docMkLst>
      <pc:sldChg chg="addSp delSp modSp mod">
        <pc:chgData name="Magnolia Dovale Cabarcas" userId="4cb94d57-9ded-41ff-bf00-b2bd5bc3efaa" providerId="ADAL" clId="{CC039959-8DBB-4DDF-9802-709CC663A5AB}" dt="2024-10-17T15:08:08.494" v="33" actId="1076"/>
        <pc:sldMkLst>
          <pc:docMk/>
          <pc:sldMk cId="1250068747" sldId="351"/>
        </pc:sldMkLst>
        <pc:spChg chg="mod">
          <ac:chgData name="Magnolia Dovale Cabarcas" userId="4cb94d57-9ded-41ff-bf00-b2bd5bc3efaa" providerId="ADAL" clId="{CC039959-8DBB-4DDF-9802-709CC663A5AB}" dt="2024-10-17T15:07:16.685" v="12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CC039959-8DBB-4DDF-9802-709CC663A5AB}" dt="2024-10-17T15:07:04.624" v="3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CC039959-8DBB-4DDF-9802-709CC663A5AB}" dt="2024-10-17T15:07:35.825" v="28" actId="20577"/>
          <ac:spMkLst>
            <pc:docMk/>
            <pc:sldMk cId="1250068747" sldId="351"/>
            <ac:spMk id="27" creationId="{BF553322-74A9-8F86-943E-FFD4763F43FA}"/>
          </ac:spMkLst>
        </pc:spChg>
        <pc:spChg chg="mod">
          <ac:chgData name="Magnolia Dovale Cabarcas" userId="4cb94d57-9ded-41ff-bf00-b2bd5bc3efaa" providerId="ADAL" clId="{CC039959-8DBB-4DDF-9802-709CC663A5AB}" dt="2024-10-17T15:07:21.716" v="16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CC039959-8DBB-4DDF-9802-709CC663A5AB}" dt="2024-10-17T15:07:25.950" v="20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CC039959-8DBB-4DDF-9802-709CC663A5AB}" dt="2024-10-17T15:07:30.403" v="24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CC039959-8DBB-4DDF-9802-709CC663A5AB}" dt="2024-10-17T15:07:08.561" v="7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CC039959-8DBB-4DDF-9802-709CC663A5AB}" dt="2024-10-17T15:08:08.494" v="33" actId="1076"/>
          <ac:picMkLst>
            <pc:docMk/>
            <pc:sldMk cId="1250068747" sldId="351"/>
            <ac:picMk id="2" creationId="{424A7D50-B1E9-4F19-CDE2-B8BD8954AA99}"/>
          </ac:picMkLst>
        </pc:picChg>
        <pc:picChg chg="del">
          <ac:chgData name="Magnolia Dovale Cabarcas" userId="4cb94d57-9ded-41ff-bf00-b2bd5bc3efaa" providerId="ADAL" clId="{CC039959-8DBB-4DDF-9802-709CC663A5AB}" dt="2024-10-17T15:07:11.748" v="8" actId="478"/>
          <ac:picMkLst>
            <pc:docMk/>
            <pc:sldMk cId="1250068747" sldId="351"/>
            <ac:picMk id="3" creationId="{BD704C7A-AEAF-782E-932B-2BE4FB35A1C5}"/>
          </ac:picMkLst>
        </pc:picChg>
      </pc:sldChg>
      <pc:sldChg chg="modSp mod">
        <pc:chgData name="Magnolia Dovale Cabarcas" userId="4cb94d57-9ded-41ff-bf00-b2bd5bc3efaa" providerId="ADAL" clId="{CC039959-8DBB-4DDF-9802-709CC663A5AB}" dt="2024-10-17T15:08:32.368" v="37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CC039959-8DBB-4DDF-9802-709CC663A5AB}" dt="2024-10-17T15:08:32.368" v="37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2458EAAB-89AA-4FD4-8352-3855C5F36BF6}"/>
    <pc:docChg chg="custSel modSld">
      <pc:chgData name="Magnolia Dovale Cabarcas" userId="4cb94d57-9ded-41ff-bf00-b2bd5bc3efaa" providerId="ADAL" clId="{2458EAAB-89AA-4FD4-8352-3855C5F36BF6}" dt="2024-08-06T16:06:26.492" v="152" actId="20577"/>
      <pc:docMkLst>
        <pc:docMk/>
      </pc:docMkLst>
      <pc:sldChg chg="addSp delSp modSp mod">
        <pc:chgData name="Magnolia Dovale Cabarcas" userId="4cb94d57-9ded-41ff-bf00-b2bd5bc3efaa" providerId="ADAL" clId="{2458EAAB-89AA-4FD4-8352-3855C5F36BF6}" dt="2024-08-06T15:35:33.773" v="54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2458EAAB-89AA-4FD4-8352-3855C5F36BF6}" dt="2024-08-06T15:22:37.827" v="37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2458EAAB-89AA-4FD4-8352-3855C5F36BF6}" dt="2024-08-06T15:19:05.860" v="3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2458EAAB-89AA-4FD4-8352-3855C5F36BF6}" dt="2024-08-06T15:19:30.187" v="23" actId="20577"/>
          <ac:spMkLst>
            <pc:docMk/>
            <pc:sldMk cId="1250068747" sldId="351"/>
            <ac:spMk id="27" creationId="{BF553322-74A9-8F86-943E-FFD4763F43FA}"/>
          </ac:spMkLst>
        </pc:spChg>
        <pc:spChg chg="mod">
          <ac:chgData name="Magnolia Dovale Cabarcas" userId="4cb94d57-9ded-41ff-bf00-b2bd5bc3efaa" providerId="ADAL" clId="{2458EAAB-89AA-4FD4-8352-3855C5F36BF6}" dt="2024-08-06T15:22:26.062" v="31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2458EAAB-89AA-4FD4-8352-3855C5F36BF6}" dt="2024-08-06T15:19:16.469" v="11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2458EAAB-89AA-4FD4-8352-3855C5F36BF6}" dt="2024-08-06T15:19:20.515" v="15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2458EAAB-89AA-4FD4-8352-3855C5F36BF6}" dt="2024-08-06T15:19:25.468" v="1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2458EAAB-89AA-4FD4-8352-3855C5F36BF6}" dt="2024-08-06T15:22:30.030" v="33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2458EAAB-89AA-4FD4-8352-3855C5F36BF6}" dt="2024-08-06T15:22:23.203" v="29" actId="1076"/>
          <ac:picMkLst>
            <pc:docMk/>
            <pc:sldMk cId="1250068747" sldId="351"/>
            <ac:picMk id="2" creationId="{317FB096-C162-E1F6-0A64-DAA50CDA8149}"/>
          </ac:picMkLst>
        </pc:picChg>
        <pc:picChg chg="del">
          <ac:chgData name="Magnolia Dovale Cabarcas" userId="4cb94d57-9ded-41ff-bf00-b2bd5bc3efaa" providerId="ADAL" clId="{2458EAAB-89AA-4FD4-8352-3855C5F36BF6}" dt="2024-08-06T15:21:19.316" v="24" actId="478"/>
          <ac:picMkLst>
            <pc:docMk/>
            <pc:sldMk cId="1250068747" sldId="351"/>
            <ac:picMk id="3" creationId="{91294B09-897B-0CAE-276E-D73B17B64C10}"/>
          </ac:picMkLst>
        </pc:picChg>
        <pc:picChg chg="add mod">
          <ac:chgData name="Magnolia Dovale Cabarcas" userId="4cb94d57-9ded-41ff-bf00-b2bd5bc3efaa" providerId="ADAL" clId="{2458EAAB-89AA-4FD4-8352-3855C5F36BF6}" dt="2024-08-06T15:28:39.318" v="43" actId="1076"/>
          <ac:picMkLst>
            <pc:docMk/>
            <pc:sldMk cId="1250068747" sldId="351"/>
            <ac:picMk id="6" creationId="{02D6C42E-4458-38D3-D3B8-C7F549498FC7}"/>
          </ac:picMkLst>
        </pc:picChg>
        <pc:picChg chg="add mod">
          <ac:chgData name="Magnolia Dovale Cabarcas" userId="4cb94d57-9ded-41ff-bf00-b2bd5bc3efaa" providerId="ADAL" clId="{2458EAAB-89AA-4FD4-8352-3855C5F36BF6}" dt="2024-08-06T15:35:09.086" v="49" actId="14100"/>
          <ac:picMkLst>
            <pc:docMk/>
            <pc:sldMk cId="1250068747" sldId="351"/>
            <ac:picMk id="14" creationId="{AE6F9E76-5117-F7EF-5E1E-3DE93178D43B}"/>
          </ac:picMkLst>
        </pc:picChg>
        <pc:picChg chg="del">
          <ac:chgData name="Magnolia Dovale Cabarcas" userId="4cb94d57-9ded-41ff-bf00-b2bd5bc3efaa" providerId="ADAL" clId="{2458EAAB-89AA-4FD4-8352-3855C5F36BF6}" dt="2024-08-06T15:22:40.530" v="38" actId="478"/>
          <ac:picMkLst>
            <pc:docMk/>
            <pc:sldMk cId="1250068747" sldId="351"/>
            <ac:picMk id="17" creationId="{3184688F-41B8-FE4F-E4DB-7E378ADB85CC}"/>
          </ac:picMkLst>
        </pc:picChg>
        <pc:picChg chg="add mod">
          <ac:chgData name="Magnolia Dovale Cabarcas" userId="4cb94d57-9ded-41ff-bf00-b2bd5bc3efaa" providerId="ADAL" clId="{2458EAAB-89AA-4FD4-8352-3855C5F36BF6}" dt="2024-08-06T15:35:33.773" v="54" actId="14100"/>
          <ac:picMkLst>
            <pc:docMk/>
            <pc:sldMk cId="1250068747" sldId="351"/>
            <ac:picMk id="19" creationId="{AA5824AA-7955-BD6A-1EEF-B3B4AD4D0435}"/>
          </ac:picMkLst>
        </pc:picChg>
        <pc:picChg chg="del">
          <ac:chgData name="Magnolia Dovale Cabarcas" userId="4cb94d57-9ded-41ff-bf00-b2bd5bc3efaa" providerId="ADAL" clId="{2458EAAB-89AA-4FD4-8352-3855C5F36BF6}" dt="2024-08-06T15:34:59.180" v="44" actId="478"/>
          <ac:picMkLst>
            <pc:docMk/>
            <pc:sldMk cId="1250068747" sldId="351"/>
            <ac:picMk id="20" creationId="{2E8CEE10-50BB-734D-CE34-C39E688175EE}"/>
          </ac:picMkLst>
        </pc:picChg>
        <pc:picChg chg="del">
          <ac:chgData name="Magnolia Dovale Cabarcas" userId="4cb94d57-9ded-41ff-bf00-b2bd5bc3efaa" providerId="ADAL" clId="{2458EAAB-89AA-4FD4-8352-3855C5F36BF6}" dt="2024-08-06T15:35:22.523" v="50" actId="478"/>
          <ac:picMkLst>
            <pc:docMk/>
            <pc:sldMk cId="1250068747" sldId="351"/>
            <ac:picMk id="21" creationId="{B79F3624-864F-766F-AF7C-97A1C54659C9}"/>
          </ac:picMkLst>
        </pc:picChg>
      </pc:sldChg>
      <pc:sldChg chg="modSp mod">
        <pc:chgData name="Magnolia Dovale Cabarcas" userId="4cb94d57-9ded-41ff-bf00-b2bd5bc3efaa" providerId="ADAL" clId="{2458EAAB-89AA-4FD4-8352-3855C5F36BF6}" dt="2024-08-06T16:06:26.492" v="152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2458EAAB-89AA-4FD4-8352-3855C5F36BF6}" dt="2024-08-06T16:05:43.823" v="134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2458EAAB-89AA-4FD4-8352-3855C5F36BF6}" dt="2024-08-06T16:06:26.492" v="152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2458EAAB-89AA-4FD4-8352-3855C5F36BF6}" dt="2024-08-06T16:05:10.994" v="130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2458EAAB-89AA-4FD4-8352-3855C5F36BF6}" dt="2024-08-06T15:44:02.986" v="66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2458EAAB-89AA-4FD4-8352-3855C5F36BF6}" dt="2024-08-06T15:44:56.080" v="112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2458EAAB-89AA-4FD4-8352-3855C5F36BF6}" dt="2024-08-06T16:04:01.302" v="120" actId="478"/>
          <ac:picMkLst>
            <pc:docMk/>
            <pc:sldMk cId="4256797451" sldId="353"/>
            <ac:picMk id="2" creationId="{8A58D89D-37B9-8E56-2724-E8B83AAC0C40}"/>
          </ac:picMkLst>
        </pc:picChg>
        <pc:picChg chg="del">
          <ac:chgData name="Magnolia Dovale Cabarcas" userId="4cb94d57-9ded-41ff-bf00-b2bd5bc3efaa" providerId="ADAL" clId="{2458EAAB-89AA-4FD4-8352-3855C5F36BF6}" dt="2024-08-06T16:03:06.340" v="113" actId="478"/>
          <ac:picMkLst>
            <pc:docMk/>
            <pc:sldMk cId="4256797451" sldId="353"/>
            <ac:picMk id="3" creationId="{5D382189-F307-661C-A4F5-6C90C9E2C087}"/>
          </ac:picMkLst>
        </pc:picChg>
        <pc:picChg chg="add mod">
          <ac:chgData name="Magnolia Dovale Cabarcas" userId="4cb94d57-9ded-41ff-bf00-b2bd5bc3efaa" providerId="ADAL" clId="{2458EAAB-89AA-4FD4-8352-3855C5F36BF6}" dt="2024-08-06T16:03:24.385" v="119" actId="1076"/>
          <ac:picMkLst>
            <pc:docMk/>
            <pc:sldMk cId="4256797451" sldId="353"/>
            <ac:picMk id="7" creationId="{9FD59BDC-C439-F88E-E5C5-2394FCCC963E}"/>
          </ac:picMkLst>
        </pc:picChg>
        <pc:picChg chg="add mod">
          <ac:chgData name="Magnolia Dovale Cabarcas" userId="4cb94d57-9ded-41ff-bf00-b2bd5bc3efaa" providerId="ADAL" clId="{2458EAAB-89AA-4FD4-8352-3855C5F36BF6}" dt="2024-08-06T16:04:13.817" v="125" actId="14100"/>
          <ac:picMkLst>
            <pc:docMk/>
            <pc:sldMk cId="4256797451" sldId="353"/>
            <ac:picMk id="9" creationId="{E3D30612-1150-0DFC-23CC-47634CC4449C}"/>
          </ac:picMkLst>
        </pc:picChg>
        <pc:picChg chg="add mod">
          <ac:chgData name="Magnolia Dovale Cabarcas" userId="4cb94d57-9ded-41ff-bf00-b2bd5bc3efaa" providerId="ADAL" clId="{2458EAAB-89AA-4FD4-8352-3855C5F36BF6}" dt="2024-08-06T16:05:10.994" v="130" actId="14100"/>
          <ac:picMkLst>
            <pc:docMk/>
            <pc:sldMk cId="4256797451" sldId="353"/>
            <ac:picMk id="11" creationId="{28D552A9-A234-8059-183E-3E361935A29F}"/>
          </ac:picMkLst>
        </pc:picChg>
        <pc:picChg chg="del">
          <ac:chgData name="Magnolia Dovale Cabarcas" userId="4cb94d57-9ded-41ff-bf00-b2bd5bc3efaa" providerId="ADAL" clId="{2458EAAB-89AA-4FD4-8352-3855C5F36BF6}" dt="2024-08-06T16:05:02.526" v="126" actId="478"/>
          <ac:picMkLst>
            <pc:docMk/>
            <pc:sldMk cId="4256797451" sldId="353"/>
            <ac:picMk id="12" creationId="{5D47482D-0399-2A99-32D7-3513E1811D51}"/>
          </ac:picMkLst>
        </pc:picChg>
      </pc:sldChg>
    </pc:docChg>
  </pc:docChgLst>
  <pc:docChgLst>
    <pc:chgData name="Magnolia Dovale Cabarcas" userId="4cb94d57-9ded-41ff-bf00-b2bd5bc3efaa" providerId="ADAL" clId="{EB9BFE06-32E6-432C-B106-D803B22EFD4A}"/>
    <pc:docChg chg="custSel modSld">
      <pc:chgData name="Magnolia Dovale Cabarcas" userId="4cb94d57-9ded-41ff-bf00-b2bd5bc3efaa" providerId="ADAL" clId="{EB9BFE06-32E6-432C-B106-D803B22EFD4A}" dt="2024-09-26T17:36:14.220" v="19" actId="20577"/>
      <pc:docMkLst>
        <pc:docMk/>
      </pc:docMkLst>
      <pc:sldChg chg="addSp delSp modSp mod">
        <pc:chgData name="Magnolia Dovale Cabarcas" userId="4cb94d57-9ded-41ff-bf00-b2bd5bc3efaa" providerId="ADAL" clId="{EB9BFE06-32E6-432C-B106-D803B22EFD4A}" dt="2024-09-26T17:36:14.220" v="19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EB9BFE06-32E6-432C-B106-D803B22EFD4A}" dt="2024-09-26T16:27:58.913" v="9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EB9BFE06-32E6-432C-B106-D803B22EFD4A}" dt="2024-09-26T16:27:51.038" v="5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EB9BFE06-32E6-432C-B106-D803B22EFD4A}" dt="2024-09-26T17:36:14.220" v="19" actId="20577"/>
          <ac:spMkLst>
            <pc:docMk/>
            <pc:sldMk cId="1250068747" sldId="351"/>
            <ac:spMk id="27" creationId="{BF553322-74A9-8F86-943E-FFD4763F43FA}"/>
          </ac:spMkLst>
        </pc:spChg>
        <pc:spChg chg="mod">
          <ac:chgData name="Magnolia Dovale Cabarcas" userId="4cb94d57-9ded-41ff-bf00-b2bd5bc3efaa" providerId="ADAL" clId="{EB9BFE06-32E6-432C-B106-D803B22EFD4A}" dt="2024-09-26T17:36:02.424" v="13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EB9BFE06-32E6-432C-B106-D803B22EFD4A}" dt="2024-09-26T17:36:06.861" v="15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EB9BFE06-32E6-432C-B106-D803B22EFD4A}" dt="2024-09-26T17:36:11.080" v="17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EB9BFE06-32E6-432C-B106-D803B22EFD4A}" dt="2024-09-26T16:27:54.226" v="7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EB9BFE06-32E6-432C-B106-D803B22EFD4A}" dt="2024-09-26T16:27:35.789" v="0" actId="478"/>
          <ac:picMkLst>
            <pc:docMk/>
            <pc:sldMk cId="1250068747" sldId="351"/>
            <ac:picMk id="2" creationId="{5C2D7D86-D1F7-E1E0-0D74-2CC5D7B66FE2}"/>
          </ac:picMkLst>
        </pc:picChg>
        <pc:picChg chg="add mod">
          <ac:chgData name="Magnolia Dovale Cabarcas" userId="4cb94d57-9ded-41ff-bf00-b2bd5bc3efaa" providerId="ADAL" clId="{EB9BFE06-32E6-432C-B106-D803B22EFD4A}" dt="2024-09-26T16:27:45.101" v="3" actId="1076"/>
          <ac:picMkLst>
            <pc:docMk/>
            <pc:sldMk cId="1250068747" sldId="351"/>
            <ac:picMk id="3" creationId="{9EC361EE-AC5C-847E-CE94-937ACBF1F0A8}"/>
          </ac:picMkLst>
        </pc:picChg>
      </pc:sldChg>
      <pc:sldChg chg="modSp mod">
        <pc:chgData name="Magnolia Dovale Cabarcas" userId="4cb94d57-9ded-41ff-bf00-b2bd5bc3efaa" providerId="ADAL" clId="{EB9BFE06-32E6-432C-B106-D803B22EFD4A}" dt="2024-09-26T16:28:27.177" v="11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EB9BFE06-32E6-432C-B106-D803B22EFD4A}" dt="2024-09-26T16:28:27.177" v="11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36ECEC3F-D530-498A-89A6-DD0EFF96D302}"/>
    <pc:docChg chg="custSel modSld">
      <pc:chgData name="Magnolia Dovale Cabarcas" userId="4cb94d57-9ded-41ff-bf00-b2bd5bc3efaa" providerId="ADAL" clId="{36ECEC3F-D530-498A-89A6-DD0EFF96D302}" dt="2024-08-21T15:31:15.077" v="168" actId="20577"/>
      <pc:docMkLst>
        <pc:docMk/>
      </pc:docMkLst>
      <pc:sldChg chg="addSp delSp modSp mod">
        <pc:chgData name="Magnolia Dovale Cabarcas" userId="4cb94d57-9ded-41ff-bf00-b2bd5bc3efaa" providerId="ADAL" clId="{36ECEC3F-D530-498A-89A6-DD0EFF96D302}" dt="2024-08-21T15:29:52.884" v="18" actId="1076"/>
        <pc:sldMkLst>
          <pc:docMk/>
          <pc:sldMk cId="1250068747" sldId="351"/>
        </pc:sldMkLst>
        <pc:spChg chg="mod">
          <ac:chgData name="Magnolia Dovale Cabarcas" userId="4cb94d57-9ded-41ff-bf00-b2bd5bc3efaa" providerId="ADAL" clId="{36ECEC3F-D530-498A-89A6-DD0EFF96D302}" dt="2024-08-21T15:29:01.286" v="13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36ECEC3F-D530-498A-89A6-DD0EFF96D302}" dt="2024-08-21T15:28:31.788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36ECEC3F-D530-498A-89A6-DD0EFF96D302}" dt="2024-08-21T15:28:53.942" v="11" actId="20577"/>
          <ac:spMkLst>
            <pc:docMk/>
            <pc:sldMk cId="1250068747" sldId="351"/>
            <ac:spMk id="27" creationId="{BF553322-74A9-8F86-943E-FFD4763F43FA}"/>
          </ac:spMkLst>
        </pc:spChg>
        <pc:spChg chg="mod">
          <ac:chgData name="Magnolia Dovale Cabarcas" userId="4cb94d57-9ded-41ff-bf00-b2bd5bc3efaa" providerId="ADAL" clId="{36ECEC3F-D530-498A-89A6-DD0EFF96D302}" dt="2024-08-21T15:28:41.084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36ECEC3F-D530-498A-89A6-DD0EFF96D302}" dt="2024-08-21T15:28:46.458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36ECEC3F-D530-498A-89A6-DD0EFF96D302}" dt="2024-08-21T15:28:49.896" v="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36ECEC3F-D530-498A-89A6-DD0EFF96D302}" dt="2024-08-21T15:28:36.818" v="3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36ECEC3F-D530-498A-89A6-DD0EFF96D302}" dt="2024-08-21T15:29:52.884" v="18" actId="1076"/>
          <ac:picMkLst>
            <pc:docMk/>
            <pc:sldMk cId="1250068747" sldId="351"/>
            <ac:picMk id="2" creationId="{10E082C6-57E2-544C-EE5A-A32982E898BE}"/>
          </ac:picMkLst>
        </pc:picChg>
        <pc:picChg chg="del">
          <ac:chgData name="Magnolia Dovale Cabarcas" userId="4cb94d57-9ded-41ff-bf00-b2bd5bc3efaa" providerId="ADAL" clId="{36ECEC3F-D530-498A-89A6-DD0EFF96D302}" dt="2024-08-21T15:29:42.026" v="14" actId="478"/>
          <ac:picMkLst>
            <pc:docMk/>
            <pc:sldMk cId="1250068747" sldId="351"/>
            <ac:picMk id="3" creationId="{1356A136-5F89-8C87-54C0-8A9E7507FD09}"/>
          </ac:picMkLst>
        </pc:picChg>
      </pc:sldChg>
      <pc:sldChg chg="modSp mod">
        <pc:chgData name="Magnolia Dovale Cabarcas" userId="4cb94d57-9ded-41ff-bf00-b2bd5bc3efaa" providerId="ADAL" clId="{36ECEC3F-D530-498A-89A6-DD0EFF96D302}" dt="2024-08-21T15:31:15.077" v="168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36ECEC3F-D530-498A-89A6-DD0EFF96D302}" dt="2024-08-21T15:31:15.077" v="168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610627F1-5EC8-4EE2-88CF-3BC35CF65E90}"/>
    <pc:docChg chg="custSel modSld">
      <pc:chgData name="Magnolia Dovale Cabarcas" userId="4cb94d57-9ded-41ff-bf00-b2bd5bc3efaa" providerId="ADAL" clId="{610627F1-5EC8-4EE2-88CF-3BC35CF65E90}" dt="2024-09-30T16:16:28.211" v="19" actId="20577"/>
      <pc:docMkLst>
        <pc:docMk/>
      </pc:docMkLst>
    </pc:docChg>
  </pc:docChgLst>
  <pc:docChgLst>
    <pc:chgData name="Magnolia Dovale Cabarcas" userId="4cb94d57-9ded-41ff-bf00-b2bd5bc3efaa" providerId="ADAL" clId="{6F93C2ED-C788-4992-936E-6F2FE71F6078}"/>
    <pc:docChg chg="custSel modSld">
      <pc:chgData name="Magnolia Dovale Cabarcas" userId="4cb94d57-9ded-41ff-bf00-b2bd5bc3efaa" providerId="ADAL" clId="{6F93C2ED-C788-4992-936E-6F2FE71F6078}" dt="2024-07-31T19:33:40.933" v="22" actId="20577"/>
      <pc:docMkLst>
        <pc:docMk/>
      </pc:docMkLst>
      <pc:sldChg chg="addSp delSp modSp mod">
        <pc:chgData name="Magnolia Dovale Cabarcas" userId="4cb94d57-9ded-41ff-bf00-b2bd5bc3efaa" providerId="ADAL" clId="{6F93C2ED-C788-4992-936E-6F2FE71F6078}" dt="2024-07-31T19:33:13.403" v="20" actId="1076"/>
        <pc:sldMkLst>
          <pc:docMk/>
          <pc:sldMk cId="1250068747" sldId="351"/>
        </pc:sldMkLst>
        <pc:spChg chg="mod">
          <ac:chgData name="Magnolia Dovale Cabarcas" userId="4cb94d57-9ded-41ff-bf00-b2bd5bc3efaa" providerId="ADAL" clId="{6F93C2ED-C788-4992-936E-6F2FE71F6078}" dt="2024-07-31T19:29:55.424" v="5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6F93C2ED-C788-4992-936E-6F2FE71F6078}" dt="2024-07-31T19:29:47.580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6F93C2ED-C788-4992-936E-6F2FE71F6078}" dt="2024-07-31T19:30:10.017" v="13" actId="20577"/>
          <ac:spMkLst>
            <pc:docMk/>
            <pc:sldMk cId="1250068747" sldId="351"/>
            <ac:spMk id="27" creationId="{BF553322-74A9-8F86-943E-FFD4763F43FA}"/>
          </ac:spMkLst>
        </pc:spChg>
        <pc:spChg chg="mod">
          <ac:chgData name="Magnolia Dovale Cabarcas" userId="4cb94d57-9ded-41ff-bf00-b2bd5bc3efaa" providerId="ADAL" clId="{6F93C2ED-C788-4992-936E-6F2FE71F6078}" dt="2024-07-31T19:30:00.330" v="7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6F93C2ED-C788-4992-936E-6F2FE71F6078}" dt="2024-07-31T19:30:03.782" v="9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6F93C2ED-C788-4992-936E-6F2FE71F6078}" dt="2024-07-31T19:30:06.829" v="11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6F93C2ED-C788-4992-936E-6F2FE71F6078}" dt="2024-07-31T19:29:52.111" v="3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6F93C2ED-C788-4992-936E-6F2FE71F6078}" dt="2024-07-31T19:30:30.766" v="14" actId="478"/>
          <ac:picMkLst>
            <pc:docMk/>
            <pc:sldMk cId="1250068747" sldId="351"/>
            <ac:picMk id="2" creationId="{FD232C1C-70D9-ED3F-BB51-4E4B2F832485}"/>
          </ac:picMkLst>
        </pc:picChg>
        <pc:picChg chg="add mod">
          <ac:chgData name="Magnolia Dovale Cabarcas" userId="4cb94d57-9ded-41ff-bf00-b2bd5bc3efaa" providerId="ADAL" clId="{6F93C2ED-C788-4992-936E-6F2FE71F6078}" dt="2024-07-31T19:33:13.403" v="20" actId="1076"/>
          <ac:picMkLst>
            <pc:docMk/>
            <pc:sldMk cId="1250068747" sldId="351"/>
            <ac:picMk id="3" creationId="{91294B09-897B-0CAE-276E-D73B17B64C10}"/>
          </ac:picMkLst>
        </pc:picChg>
      </pc:sldChg>
      <pc:sldChg chg="modSp mod">
        <pc:chgData name="Magnolia Dovale Cabarcas" userId="4cb94d57-9ded-41ff-bf00-b2bd5bc3efaa" providerId="ADAL" clId="{6F93C2ED-C788-4992-936E-6F2FE71F6078}" dt="2024-07-31T19:33:40.933" v="22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6F93C2ED-C788-4992-936E-6F2FE71F6078}" dt="2024-07-31T19:33:40.933" v="22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9DA449D1-3CE5-45F6-8A60-3911C9A5F47E}"/>
    <pc:docChg chg="custSel modSld">
      <pc:chgData name="Magnolia Dovale Cabarcas" userId="4cb94d57-9ded-41ff-bf00-b2bd5bc3efaa" providerId="ADAL" clId="{9DA449D1-3CE5-45F6-8A60-3911C9A5F47E}" dt="2024-08-26T17:18:39.166" v="26" actId="20577"/>
      <pc:docMkLst>
        <pc:docMk/>
      </pc:docMkLst>
      <pc:sldChg chg="addSp delSp modSp mod">
        <pc:chgData name="Magnolia Dovale Cabarcas" userId="4cb94d57-9ded-41ff-bf00-b2bd5bc3efaa" providerId="ADAL" clId="{9DA449D1-3CE5-45F6-8A60-3911C9A5F47E}" dt="2024-08-26T17:18:14.429" v="24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9DA449D1-3CE5-45F6-8A60-3911C9A5F47E}" dt="2024-08-26T17:18:14.429" v="24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9DA449D1-3CE5-45F6-8A60-3911C9A5F47E}" dt="2024-08-26T17:16:50.433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9DA449D1-3CE5-45F6-8A60-3911C9A5F47E}" dt="2024-08-26T17:17:05.307" v="9" actId="20577"/>
          <ac:spMkLst>
            <pc:docMk/>
            <pc:sldMk cId="1250068747" sldId="351"/>
            <ac:spMk id="27" creationId="{BF553322-74A9-8F86-943E-FFD4763F43FA}"/>
          </ac:spMkLst>
        </pc:spChg>
        <pc:spChg chg="mod">
          <ac:chgData name="Magnolia Dovale Cabarcas" userId="4cb94d57-9ded-41ff-bf00-b2bd5bc3efaa" providerId="ADAL" clId="{9DA449D1-3CE5-45F6-8A60-3911C9A5F47E}" dt="2024-08-26T17:16:56.228" v="3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9DA449D1-3CE5-45F6-8A60-3911C9A5F47E}" dt="2024-08-26T17:16:59.442" v="5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9DA449D1-3CE5-45F6-8A60-3911C9A5F47E}" dt="2024-08-26T17:17:02.210" v="7" actId="20577"/>
          <ac:spMkLst>
            <pc:docMk/>
            <pc:sldMk cId="1250068747" sldId="351"/>
            <ac:spMk id="39" creationId="{BF553322-74A9-8F86-943E-FFD4763F43FA}"/>
          </ac:spMkLst>
        </pc:spChg>
        <pc:picChg chg="del">
          <ac:chgData name="Magnolia Dovale Cabarcas" userId="4cb94d57-9ded-41ff-bf00-b2bd5bc3efaa" providerId="ADAL" clId="{9DA449D1-3CE5-45F6-8A60-3911C9A5F47E}" dt="2024-08-26T17:17:10.651" v="10" actId="478"/>
          <ac:picMkLst>
            <pc:docMk/>
            <pc:sldMk cId="1250068747" sldId="351"/>
            <ac:picMk id="2" creationId="{10E082C6-57E2-544C-EE5A-A32982E898BE}"/>
          </ac:picMkLst>
        </pc:picChg>
        <pc:picChg chg="add mod">
          <ac:chgData name="Magnolia Dovale Cabarcas" userId="4cb94d57-9ded-41ff-bf00-b2bd5bc3efaa" providerId="ADAL" clId="{9DA449D1-3CE5-45F6-8A60-3911C9A5F47E}" dt="2024-08-26T17:17:45.050" v="17" actId="1076"/>
          <ac:picMkLst>
            <pc:docMk/>
            <pc:sldMk cId="1250068747" sldId="351"/>
            <ac:picMk id="3" creationId="{F5BB4D47-B235-43DD-90CE-201899EEAFBA}"/>
          </ac:picMkLst>
        </pc:picChg>
        <pc:picChg chg="mod">
          <ac:chgData name="Magnolia Dovale Cabarcas" userId="4cb94d57-9ded-41ff-bf00-b2bd5bc3efaa" providerId="ADAL" clId="{9DA449D1-3CE5-45F6-8A60-3911C9A5F47E}" dt="2024-08-26T17:18:11.166" v="23" actId="1076"/>
          <ac:picMkLst>
            <pc:docMk/>
            <pc:sldMk cId="1250068747" sldId="351"/>
            <ac:picMk id="6" creationId="{02D6C42E-4458-38D3-D3B8-C7F549498FC7}"/>
          </ac:picMkLst>
        </pc:picChg>
      </pc:sldChg>
      <pc:sldChg chg="modSp mod">
        <pc:chgData name="Magnolia Dovale Cabarcas" userId="4cb94d57-9ded-41ff-bf00-b2bd5bc3efaa" providerId="ADAL" clId="{9DA449D1-3CE5-45F6-8A60-3911C9A5F47E}" dt="2024-08-26T17:18:39.166" v="26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9DA449D1-3CE5-45F6-8A60-3911C9A5F47E}" dt="2024-08-26T17:18:39.166" v="26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066F5EB4-2922-41DD-94B3-6D111F791CE1}"/>
    <pc:docChg chg="custSel modSld">
      <pc:chgData name="Magnolia Dovale Cabarcas" userId="4cb94d57-9ded-41ff-bf00-b2bd5bc3efaa" providerId="ADAL" clId="{066F5EB4-2922-41DD-94B3-6D111F791CE1}" dt="2024-09-18T20:44:55.116" v="21" actId="20577"/>
      <pc:docMkLst>
        <pc:docMk/>
      </pc:docMkLst>
    </pc:docChg>
  </pc:docChgLst>
  <pc:docChgLst>
    <pc:chgData name="Magnolia Dovale Cabarcas" userId="4cb94d57-9ded-41ff-bf00-b2bd5bc3efaa" providerId="ADAL" clId="{7F229D88-502E-4538-879D-40DB5C977B04}"/>
    <pc:docChg chg="custSel modSld">
      <pc:chgData name="Magnolia Dovale Cabarcas" userId="4cb94d57-9ded-41ff-bf00-b2bd5bc3efaa" providerId="ADAL" clId="{7F229D88-502E-4538-879D-40DB5C977B04}" dt="2024-07-23T19:53:31.614" v="21" actId="20577"/>
      <pc:docMkLst>
        <pc:docMk/>
      </pc:docMkLst>
      <pc:sldChg chg="addSp delSp modSp mod">
        <pc:chgData name="Magnolia Dovale Cabarcas" userId="4cb94d57-9ded-41ff-bf00-b2bd5bc3efaa" providerId="ADAL" clId="{7F229D88-502E-4538-879D-40DB5C977B04}" dt="2024-07-23T19:43:20.373" v="19" actId="1076"/>
        <pc:sldMkLst>
          <pc:docMk/>
          <pc:sldMk cId="1250068747" sldId="351"/>
        </pc:sldMkLst>
        <pc:spChg chg="mod">
          <ac:chgData name="Magnolia Dovale Cabarcas" userId="4cb94d57-9ded-41ff-bf00-b2bd5bc3efaa" providerId="ADAL" clId="{7F229D88-502E-4538-879D-40DB5C977B04}" dt="2024-07-23T19:40:54.536" v="15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7F229D88-502E-4538-879D-40DB5C977B04}" dt="2024-07-23T19:40:15.085" v="3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7F229D88-502E-4538-879D-40DB5C977B04}" dt="2024-07-23T19:40:42.505" v="13" actId="20577"/>
          <ac:spMkLst>
            <pc:docMk/>
            <pc:sldMk cId="1250068747" sldId="351"/>
            <ac:spMk id="27" creationId="{BF553322-74A9-8F86-943E-FFD4763F43FA}"/>
          </ac:spMkLst>
        </pc:spChg>
        <pc:spChg chg="mod">
          <ac:chgData name="Magnolia Dovale Cabarcas" userId="4cb94d57-9ded-41ff-bf00-b2bd5bc3efaa" providerId="ADAL" clId="{7F229D88-502E-4538-879D-40DB5C977B04}" dt="2024-07-23T19:40:24.350" v="7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7F229D88-502E-4538-879D-40DB5C977B04}" dt="2024-07-23T19:40:28.522" v="9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7F229D88-502E-4538-879D-40DB5C977B04}" dt="2024-07-23T19:40:36.131" v="11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7F229D88-502E-4538-879D-40DB5C977B04}" dt="2024-07-23T19:40:19.241" v="5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7F229D88-502E-4538-879D-40DB5C977B04}" dt="2024-07-23T19:43:20.373" v="19" actId="1076"/>
          <ac:picMkLst>
            <pc:docMk/>
            <pc:sldMk cId="1250068747" sldId="351"/>
            <ac:picMk id="2" creationId="{FD232C1C-70D9-ED3F-BB51-4E4B2F832485}"/>
          </ac:picMkLst>
        </pc:picChg>
        <pc:picChg chg="del">
          <ac:chgData name="Magnolia Dovale Cabarcas" userId="4cb94d57-9ded-41ff-bf00-b2bd5bc3efaa" providerId="ADAL" clId="{7F229D88-502E-4538-879D-40DB5C977B04}" dt="2024-07-23T19:43:12.612" v="16" actId="478"/>
          <ac:picMkLst>
            <pc:docMk/>
            <pc:sldMk cId="1250068747" sldId="351"/>
            <ac:picMk id="3" creationId="{EFF33DF9-7ACD-6E6B-C6F7-A8515C554D6A}"/>
          </ac:picMkLst>
        </pc:picChg>
      </pc:sldChg>
      <pc:sldChg chg="modSp mod">
        <pc:chgData name="Magnolia Dovale Cabarcas" userId="4cb94d57-9ded-41ff-bf00-b2bd5bc3efaa" providerId="ADAL" clId="{7F229D88-502E-4538-879D-40DB5C977B04}" dt="2024-07-23T19:53:31.614" v="21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7F229D88-502E-4538-879D-40DB5C977B04}" dt="2024-07-23T19:53:31.614" v="21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1B0EB-7D90-41D2-8779-52F9313A4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585FD7-5B62-44C6-AB9C-0D2F159C9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5DBBCA-E567-469F-91EC-A5ABF627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17191-DCF4-4A43-A810-F059139C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EB8FD0-D05A-4F12-A1FB-1A58F7FE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1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70295-996D-4558-B102-E9AFE7D5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2AF7AF-2D17-48E6-ABEC-F258987CE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00E0AE-D098-4FAF-8381-DBC744902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FB5271-D5C5-4995-9837-EBE482CD5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19F43A-7EA0-4679-B508-DC9E143D2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330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A83BD0-6BFE-40F2-94A1-3C0EE52FE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17EF44-7768-4446-BB8A-FAD66302F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5E513-C749-468A-A8AC-433D2A43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52A280-73C4-461E-A47D-B50CB054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129C6A-ED51-4ABB-A4A1-F107AF35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53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2919E-C1B9-469B-8909-63A83A0C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29E634-92BF-47A3-8C96-AEDA92E4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AB89E1-B68F-4C16-B13D-0E755A05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8BE849-CC25-4F0F-B4D0-435A1F05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FC7814-B1AC-468C-B366-7CBAF524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864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A2E65-38A4-4CE4-B910-427A51FB2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919BD6-5459-4B48-9ABA-89563D493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43D5F6-CECD-4A5F-850E-A171B2E5E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330526-BCBE-4063-8CE4-A41F892C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69F11A-09CC-495E-9FC3-1C7F410C3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63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3C51C-792C-4F76-9BED-DD34DFC6E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E09F4D-7007-42ED-A73E-DCEA33A41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9CBB94-B71A-4638-B2F8-97055C79E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785827-47CE-40A5-82F1-841AD5278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A4A3C9-AE9A-4E22-9A1F-0DB9DBDC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C37A60-9A92-4134-841F-924F2232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167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19704-1459-4FE1-B977-36579A75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51181F-3E68-4192-9C4D-415363B6F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99B522-A34D-414A-B7AD-1AB906B42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4DCDDC-727A-4E4D-AE85-BB1390A66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BDFB7D-3861-4EFB-AA13-401328C58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BAFB38-D1DD-4B23-A0AE-C308A6EC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BDFC57-C614-475B-BC04-764E1EFD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D086E3-91C6-4C4E-BEA7-533E4207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1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E5C10-CBD5-444B-A61E-827C3A27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C6DAC2-EEA2-48EC-AA98-E1AE6D13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5B5F87-F4FE-4542-99CE-3F5899053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D7B3B7B-345A-4740-9659-0FC473CF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61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34A5D0-A32C-4596-A144-3A910601F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75C937-584B-44BB-AA21-C7DBF27E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4DD12C-2BF9-4F9A-8251-893DA752A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111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02C0EF-6C8E-4F1C-90B3-BCD874005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ABEED8-1CED-4B7F-AE23-4492CB82D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36625A-3179-401F-B6FF-3E711088C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B7EEA9-CD47-48A4-BB2F-9DAAA32A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0ECD5D-448E-4BA5-85F2-1675923E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BFF960-0B84-4A11-8D41-1DAAD8D1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125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FFBD8-DEE5-4653-8C19-8F9333B5C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AA866E-574F-40E3-A43C-31CC23799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FCCB7C-EACC-4D73-B819-B6EECF955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85CC28-82E2-4E16-9118-9C867FF1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B86EC9-2938-4B1D-AACE-BC4C725E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8CC0B7-D129-45A4-BC2C-F49495FF1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609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8C8E69-FD93-4D6F-A3D5-B21A806C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2FBFFF-ECFD-48CA-91EF-02B5B695B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845E44-ABB5-4432-91F3-B10AB4C855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96DC29-E597-4CE9-8EB1-F9CA59F44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362677-B43D-4E75-9402-C0917677A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63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28744C0-2782-FFC2-2E39-16BF6FC14664}"/>
              </a:ext>
            </a:extLst>
          </p:cNvPr>
          <p:cNvSpPr/>
          <p:nvPr/>
        </p:nvSpPr>
        <p:spPr>
          <a:xfrm>
            <a:off x="0" y="0"/>
            <a:ext cx="2275840" cy="3200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16933" y="3282277"/>
            <a:ext cx="2275840" cy="3657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56D46B-7D59-DA51-20A3-90E62A842EFE}"/>
              </a:ext>
            </a:extLst>
          </p:cNvPr>
          <p:cNvSpPr/>
          <p:nvPr/>
        </p:nvSpPr>
        <p:spPr>
          <a:xfrm>
            <a:off x="135485" y="3421063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COMO SE COMPORTA EL EVENTO</a:t>
            </a:r>
            <a:endParaRPr lang="es-CO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391408" y="344456"/>
            <a:ext cx="7068257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EVENTO RUBEOLA CONGENITA</a:t>
            </a:r>
          </a:p>
          <a:p>
            <a:pPr algn="ctr"/>
            <a:r>
              <a:rPr lang="es-ES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40 – Cartagena de Indias 2024</a:t>
            </a:r>
            <a:endParaRPr lang="es-CO" sz="28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B77E1151-5A1F-478D-0619-D15894CAED9A}"/>
              </a:ext>
            </a:extLst>
          </p:cNvPr>
          <p:cNvGrpSpPr/>
          <p:nvPr/>
        </p:nvGrpSpPr>
        <p:grpSpPr>
          <a:xfrm>
            <a:off x="9495517" y="366278"/>
            <a:ext cx="2483123" cy="980465"/>
            <a:chOff x="3050540" y="1582356"/>
            <a:chExt cx="2760980" cy="980465"/>
          </a:xfrm>
        </p:grpSpPr>
        <p:pic>
          <p:nvPicPr>
            <p:cNvPr id="15" name="Gráfico 14" descr="Grupo de personas con relleno sólido">
              <a:extLst>
                <a:ext uri="{FF2B5EF4-FFF2-40B4-BE49-F238E27FC236}">
                  <a16:creationId xmlns:a16="http://schemas.microsoft.com/office/drawing/2014/main" id="{83EB1B5F-DA2E-A1BA-4540-B57877C82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50540" y="1648421"/>
              <a:ext cx="914400" cy="914400"/>
            </a:xfrm>
            <a:prstGeom prst="rect">
              <a:avLst/>
            </a:prstGeom>
          </p:spPr>
        </p:pic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FB70F656-FB4A-9F61-E627-BA0E0F374BF5}"/>
                </a:ext>
              </a:extLst>
            </p:cNvPr>
            <p:cNvSpPr/>
            <p:nvPr/>
          </p:nvSpPr>
          <p:spPr>
            <a:xfrm>
              <a:off x="3507740" y="1582356"/>
              <a:ext cx="230378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3</a:t>
              </a:r>
            </a:p>
            <a:p>
              <a:pPr algn="ctr"/>
              <a:r>
                <a:rPr lang="es-ES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No. de casos</a:t>
              </a:r>
              <a:endParaRPr lang="es-CO" b="1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534BA34-BE19-7D14-2942-B524069713C4}"/>
              </a:ext>
            </a:extLst>
          </p:cNvPr>
          <p:cNvSpPr/>
          <p:nvPr/>
        </p:nvSpPr>
        <p:spPr>
          <a:xfrm>
            <a:off x="115163" y="4201035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2020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0 casos</a:t>
            </a:r>
            <a:r>
              <a:rPr lang="es-ES" sz="1400" b="1" dirty="0">
                <a:latin typeface="Arial Narrow" panose="020B0606020202030204" pitchFamily="34" charset="0"/>
              </a:rPr>
              <a:t>: 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2429BB9-6A6F-1542-1706-9D7ED0FBC7D8}"/>
              </a:ext>
            </a:extLst>
          </p:cNvPr>
          <p:cNvSpPr/>
          <p:nvPr/>
        </p:nvSpPr>
        <p:spPr>
          <a:xfrm>
            <a:off x="135485" y="4941474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2021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1 caso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F553322-74A9-8F86-943E-FFD4763F43FA}"/>
              </a:ext>
            </a:extLst>
          </p:cNvPr>
          <p:cNvSpPr/>
          <p:nvPr/>
        </p:nvSpPr>
        <p:spPr>
          <a:xfrm>
            <a:off x="125323" y="5582920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2022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0 casos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BF71BEE0-CC71-0203-B065-EBCCA040358D}"/>
              </a:ext>
            </a:extLst>
          </p:cNvPr>
          <p:cNvCxnSpPr/>
          <p:nvPr/>
        </p:nvCxnSpPr>
        <p:spPr>
          <a:xfrm>
            <a:off x="125323" y="4841113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D02379B-BAB1-6FFF-CEFD-F25AA7C3B579}"/>
              </a:ext>
            </a:extLst>
          </p:cNvPr>
          <p:cNvCxnSpPr/>
          <p:nvPr/>
        </p:nvCxnSpPr>
        <p:spPr>
          <a:xfrm>
            <a:off x="125324" y="5529517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471FB3A5-366A-EF11-816A-1829C7F66790}"/>
              </a:ext>
            </a:extLst>
          </p:cNvPr>
          <p:cNvCxnSpPr/>
          <p:nvPr/>
        </p:nvCxnSpPr>
        <p:spPr>
          <a:xfrm>
            <a:off x="115163" y="4084066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A12551D6-DD00-3EE8-E702-CAE036800CB9}"/>
              </a:ext>
            </a:extLst>
          </p:cNvPr>
          <p:cNvSpPr/>
          <p:nvPr/>
        </p:nvSpPr>
        <p:spPr>
          <a:xfrm>
            <a:off x="2391408" y="1166079"/>
            <a:ext cx="9587233" cy="95862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Hasta la semana 40 se notifica 3 casos de síndrome de rubeola congénita  con residencia y procedencia nacional</a:t>
            </a:r>
          </a:p>
        </p:txBody>
      </p:sp>
      <p:sp>
        <p:nvSpPr>
          <p:cNvPr id="12" name="AutoShape 4" descr="Ver las imágenes de origen">
            <a:extLst>
              <a:ext uri="{FF2B5EF4-FFF2-40B4-BE49-F238E27FC236}">
                <a16:creationId xmlns:a16="http://schemas.microsoft.com/office/drawing/2014/main" id="{7C3BC597-6EF9-6CB8-0AAC-B282DFCBC0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3" name="AutoShape 6" descr="Ver las imágenes de origen">
            <a:extLst>
              <a:ext uri="{FF2B5EF4-FFF2-40B4-BE49-F238E27FC236}">
                <a16:creationId xmlns:a16="http://schemas.microsoft.com/office/drawing/2014/main" id="{5D0C5596-AA95-C8ED-A985-096CFCBAE4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8AF10F0-A06D-8E8B-96A3-50EFD5F3205A}"/>
              </a:ext>
            </a:extLst>
          </p:cNvPr>
          <p:cNvSpPr/>
          <p:nvPr/>
        </p:nvSpPr>
        <p:spPr>
          <a:xfrm>
            <a:off x="7287152" y="1949220"/>
            <a:ext cx="4584588" cy="21348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Comportamiento de la notificación de  Síndrome Rubeola Congénita semana 40 Cartagena de Indias 2020-2024</a:t>
            </a:r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CO" b="1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AD57A8C-AE27-9B0F-736A-0B9D0CA0AE8D}"/>
              </a:ext>
            </a:extLst>
          </p:cNvPr>
          <p:cNvSpPr/>
          <p:nvPr/>
        </p:nvSpPr>
        <p:spPr>
          <a:xfrm>
            <a:off x="2497668" y="4201035"/>
            <a:ext cx="4584588" cy="423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CASOS POR LOCALIDAD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2D869110-1981-F691-CF08-7492098A141A}"/>
              </a:ext>
            </a:extLst>
          </p:cNvPr>
          <p:cNvSpPr/>
          <p:nvPr/>
        </p:nvSpPr>
        <p:spPr>
          <a:xfrm>
            <a:off x="7487478" y="4201035"/>
            <a:ext cx="4134679" cy="480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AREA</a:t>
            </a:r>
            <a:endParaRPr lang="es-CO" b="1" dirty="0">
              <a:solidFill>
                <a:schemeClr val="tx1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5D3AC94-B6A1-3C45-A699-5176ACB65B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485" y="1190387"/>
            <a:ext cx="1910802" cy="1791334"/>
          </a:xfrm>
          <a:prstGeom prst="rect">
            <a:avLst/>
          </a:prstGeom>
        </p:spPr>
      </p:pic>
      <p:sp>
        <p:nvSpPr>
          <p:cNvPr id="27" name="Rectángulo 26">
            <a:extLst>
              <a:ext uri="{FF2B5EF4-FFF2-40B4-BE49-F238E27FC236}">
                <a16:creationId xmlns:a16="http://schemas.microsoft.com/office/drawing/2014/main" id="{BF553322-74A9-8F86-943E-FFD4763F43FA}"/>
              </a:ext>
            </a:extLst>
          </p:cNvPr>
          <p:cNvSpPr/>
          <p:nvPr/>
        </p:nvSpPr>
        <p:spPr>
          <a:xfrm>
            <a:off x="135485" y="6217921"/>
            <a:ext cx="2004869" cy="556952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2023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1 caso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BD02379B-BAB1-6FFF-CEFD-F25AA7C3B579}"/>
              </a:ext>
            </a:extLst>
          </p:cNvPr>
          <p:cNvCxnSpPr/>
          <p:nvPr/>
        </p:nvCxnSpPr>
        <p:spPr>
          <a:xfrm>
            <a:off x="115163" y="6236793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>
            <a:extLst>
              <a:ext uri="{FF2B5EF4-FFF2-40B4-BE49-F238E27FC236}">
                <a16:creationId xmlns:a16="http://schemas.microsoft.com/office/drawing/2014/main" id="{02D6C42E-4458-38D3-D3B8-C7F549498F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8519" y="2924501"/>
            <a:ext cx="3095625" cy="1137743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AE6F9E76-5117-F7EF-5E1E-3DE93178D4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88242" y="4795739"/>
            <a:ext cx="4494014" cy="1979134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AA5824AA-7955-BD6A-1EEF-B3B4AD4D04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85024" y="4795739"/>
            <a:ext cx="4686716" cy="1908213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424A7D50-B1E9-4F19-CDE2-B8BD8954AA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57833" y="1949220"/>
            <a:ext cx="4596782" cy="220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6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variables de interés 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404070-A5FD-F7EB-0162-B8D7B5B0B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46" y="609600"/>
            <a:ext cx="11938554" cy="6152181"/>
          </a:xfrm>
        </p:spPr>
        <p:txBody>
          <a:bodyPr/>
          <a:lstStyle/>
          <a:p>
            <a:endParaRPr lang="es-ES" dirty="0"/>
          </a:p>
          <a:p>
            <a:r>
              <a:rPr lang="es-CO" dirty="0"/>
              <a:t> </a:t>
            </a:r>
          </a:p>
          <a:p>
            <a:pPr marL="0" indent="0">
              <a:buNone/>
            </a:pPr>
            <a:r>
              <a:rPr lang="es-CO" sz="2000" b="1" dirty="0"/>
              <a:t>Régimen de afiliación               Nacionalidad                       Pertenencia Étnica                            Casos por Estrato</a:t>
            </a:r>
          </a:p>
          <a:p>
            <a:pPr marL="0" indent="0">
              <a:buNone/>
            </a:pPr>
            <a:r>
              <a:rPr lang="es-CO" sz="2000" b="1" dirty="0"/>
              <a:t>al SGSSS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BCD1CF6-0A26-542D-3EBB-115ADDEED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89" y="874644"/>
            <a:ext cx="2143125" cy="75537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C326E0F-844F-EF40-955E-76D82B23B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377" y="874644"/>
            <a:ext cx="1668946" cy="75537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DCD90F4-85DF-D324-5246-A3677B5753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8163" y="828260"/>
            <a:ext cx="1318798" cy="84814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AAB221A-8A45-0220-96E5-F3E831C32E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68071" y="781877"/>
            <a:ext cx="1731480" cy="940907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BDA0400F-1DE4-F9C8-6404-C44D4BF1CF5E}"/>
              </a:ext>
            </a:extLst>
          </p:cNvPr>
          <p:cNvSpPr/>
          <p:nvPr/>
        </p:nvSpPr>
        <p:spPr>
          <a:xfrm>
            <a:off x="253446" y="2451653"/>
            <a:ext cx="2355368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Contributivo : 34%</a:t>
            </a:r>
          </a:p>
          <a:p>
            <a:r>
              <a:rPr lang="es-ES" b="1" dirty="0">
                <a:solidFill>
                  <a:schemeClr val="tx1"/>
                </a:solidFill>
              </a:rPr>
              <a:t>Subsidiado:     66%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536D126-B1AE-262E-6AB0-A82C3966FACB}"/>
              </a:ext>
            </a:extLst>
          </p:cNvPr>
          <p:cNvSpPr/>
          <p:nvPr/>
        </p:nvSpPr>
        <p:spPr>
          <a:xfrm>
            <a:off x="3106705" y="2421834"/>
            <a:ext cx="2136289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Colombiano : 100%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4A22CE5-C717-4D7D-264F-5AEDBFC33720}"/>
              </a:ext>
            </a:extLst>
          </p:cNvPr>
          <p:cNvSpPr/>
          <p:nvPr/>
        </p:nvSpPr>
        <p:spPr>
          <a:xfrm>
            <a:off x="6071876" y="2421834"/>
            <a:ext cx="2355368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Otros : 100%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6A76F38-0E18-B0D8-B7A6-84FA33C918A2}"/>
              </a:ext>
            </a:extLst>
          </p:cNvPr>
          <p:cNvSpPr/>
          <p:nvPr/>
        </p:nvSpPr>
        <p:spPr>
          <a:xfrm>
            <a:off x="9256127" y="2421834"/>
            <a:ext cx="2355368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Estrato 5 :     33.3%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2 :     33.3%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1 :     33.3%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38BEA63-21E0-5765-B1E9-2C3E5E90AC90}"/>
              </a:ext>
            </a:extLst>
          </p:cNvPr>
          <p:cNvSpPr/>
          <p:nvPr/>
        </p:nvSpPr>
        <p:spPr>
          <a:xfrm>
            <a:off x="253446" y="3909389"/>
            <a:ext cx="4119771" cy="5499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EAPB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7B5DB53-CC62-71B9-E84D-8408F74F4494}"/>
              </a:ext>
            </a:extLst>
          </p:cNvPr>
          <p:cNvSpPr/>
          <p:nvPr/>
        </p:nvSpPr>
        <p:spPr>
          <a:xfrm>
            <a:off x="4406970" y="3909388"/>
            <a:ext cx="4215539" cy="5499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UPGD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43C3E3F-C0EB-67AC-03F2-AC265865EB36}"/>
              </a:ext>
            </a:extLst>
          </p:cNvPr>
          <p:cNvSpPr/>
          <p:nvPr/>
        </p:nvSpPr>
        <p:spPr>
          <a:xfrm>
            <a:off x="8786191" y="3909388"/>
            <a:ext cx="596348" cy="28523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D</a:t>
            </a:r>
          </a:p>
          <a:p>
            <a:pPr algn="ctr"/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FD59BDC-C439-F88E-E5C5-2394FCCC96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9279" y="4510867"/>
            <a:ext cx="4119771" cy="226808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E3D30612-1150-0DFC-23CC-47634CC444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1602" y="4520592"/>
            <a:ext cx="4215539" cy="22669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8D552A9-A234-8059-183E-3E361935A2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68072" y="4019713"/>
            <a:ext cx="2043424" cy="27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79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11637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INDICADORES    </a:t>
            </a:r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1,75</a:t>
            </a:r>
            <a:endParaRPr lang="es-CO" sz="32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AAA852-1D95-E6E5-986C-8C9879D61D6B}"/>
              </a:ext>
            </a:extLst>
          </p:cNvPr>
          <p:cNvSpPr/>
          <p:nvPr/>
        </p:nvSpPr>
        <p:spPr>
          <a:xfrm>
            <a:off x="4386470" y="145774"/>
            <a:ext cx="6294782" cy="9108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Tasa de la</a:t>
            </a:r>
            <a:r>
              <a:rPr lang="es-E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notificación </a:t>
            </a:r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rubeola congénita casos por 10.000 nacidos vivos (Dato DANE 2024)</a:t>
            </a: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55DEB6F5-6A2F-1999-9597-42B94DE57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19" y="1309555"/>
            <a:ext cx="11380967" cy="5303279"/>
          </a:xfrm>
        </p:spPr>
        <p:txBody>
          <a:bodyPr>
            <a:normAutofit fontScale="25000" lnSpcReduction="20000"/>
          </a:bodyPr>
          <a:lstStyle/>
          <a:p>
            <a:r>
              <a:rPr lang="es-ES" sz="9600" b="1" dirty="0">
                <a:solidFill>
                  <a:srgbClr val="00B050"/>
                </a:solidFill>
              </a:rPr>
              <a:t>INDICADORES PARA LA VIGILANCIA DE RUBEOLA CONGENITA</a:t>
            </a:r>
          </a:p>
          <a:p>
            <a:endParaRPr lang="es-ES" sz="9600" b="1" dirty="0">
              <a:solidFill>
                <a:srgbClr val="00B050"/>
              </a:solidFill>
            </a:endParaRPr>
          </a:p>
          <a:p>
            <a:pPr algn="l"/>
            <a:r>
              <a:rPr lang="es-CO" sz="11200" b="1" dirty="0">
                <a:solidFill>
                  <a:srgbClr val="002060"/>
                </a:solidFill>
              </a:rPr>
              <a:t>INDICADORES DE PROCESO</a:t>
            </a:r>
            <a:endParaRPr lang="es-CO" sz="112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es-ES" sz="11200" b="1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1200" b="1" dirty="0">
                <a:solidFill>
                  <a:srgbClr val="002060"/>
                </a:solidFill>
                <a:latin typeface="Calibri" panose="020F0502020204030204" pitchFamily="34" charset="0"/>
              </a:rPr>
              <a:t>Tasa de notificación de casos sospechosos de síndrome rubéola congénita notificados al Sivigila</a:t>
            </a:r>
            <a:r>
              <a:rPr lang="es-ES" sz="112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s-ES" sz="112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:</a:t>
            </a:r>
            <a:r>
              <a:rPr lang="es-ES" sz="11200" i="0" u="none" strike="noStrike" dirty="0">
                <a:solidFill>
                  <a:srgbClr val="002060"/>
                </a:solidFill>
                <a:latin typeface="Calibri" panose="020F0502020204030204" pitchFamily="34" charset="0"/>
              </a:rPr>
              <a:t> Para </a:t>
            </a:r>
            <a:r>
              <a:rPr lang="es-ES" sz="112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el año 2024 en el distrito de Cartagena se  ha notificado 1,75 casos de rubeola congénita  po</a:t>
            </a:r>
            <a:r>
              <a:rPr lang="es-ES" sz="11200" dirty="0">
                <a:solidFill>
                  <a:srgbClr val="002060"/>
                </a:solidFill>
                <a:latin typeface="Calibri" panose="020F0502020204030204" pitchFamily="34" charset="0"/>
              </a:rPr>
              <a:t>r 10.000 nacidos vivos</a:t>
            </a:r>
          </a:p>
          <a:p>
            <a:pPr algn="just"/>
            <a:endParaRPr lang="es-ES" sz="1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12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Porcentaje de casos sospechosos con muestra de suero y muestra para detección viral: </a:t>
            </a:r>
            <a:r>
              <a:rPr lang="es-ES" sz="11200" dirty="0">
                <a:solidFill>
                  <a:srgbClr val="002060"/>
                </a:solidFill>
                <a:latin typeface="Calibri" panose="020F0502020204030204" pitchFamily="34" charset="0"/>
              </a:rPr>
              <a:t>T</a:t>
            </a:r>
            <a:r>
              <a:rPr lang="es-ES" sz="112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otal de casos notificados, que tuvieron </a:t>
            </a:r>
            <a:r>
              <a:rPr lang="es-ES" sz="11200" dirty="0">
                <a:solidFill>
                  <a:srgbClr val="002060"/>
                </a:solidFill>
                <a:latin typeface="Calibri" panose="020F0502020204030204" pitchFamily="34" charset="0"/>
              </a:rPr>
              <a:t>muestras de laboratorio</a:t>
            </a:r>
            <a:r>
              <a:rPr lang="es-ES" sz="112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.  A </a:t>
            </a:r>
            <a:r>
              <a:rPr lang="es-ES" sz="11200" dirty="0">
                <a:solidFill>
                  <a:srgbClr val="002060"/>
                </a:solidFill>
                <a:latin typeface="Calibri" panose="020F0502020204030204" pitchFamily="34" charset="0"/>
              </a:rPr>
              <a:t>semana 40</a:t>
            </a:r>
            <a:r>
              <a:rPr lang="es-ES" sz="112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el 100% de los casos notificados presentan </a:t>
            </a:r>
            <a:r>
              <a:rPr lang="es-ES" sz="11200" dirty="0">
                <a:solidFill>
                  <a:srgbClr val="002060"/>
                </a:solidFill>
                <a:latin typeface="Calibri" panose="020F0502020204030204" pitchFamily="34" charset="0"/>
              </a:rPr>
              <a:t>muestras</a:t>
            </a:r>
            <a:r>
              <a:rPr lang="es-ES" sz="112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. </a:t>
            </a:r>
            <a:endParaRPr lang="es-ES" sz="1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1200" dirty="0">
                <a:solidFill>
                  <a:srgbClr val="002060"/>
                </a:solidFill>
                <a:latin typeface="Calibri" panose="020F0502020204030204" pitchFamily="34" charset="0"/>
              </a:rPr>
              <a:t>Los tres casos descartados por laboratorios negativos</a:t>
            </a:r>
            <a:endParaRPr lang="es-ES" sz="112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es-ES" sz="1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es-ES" sz="11200" b="1" i="0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62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r>
              <a:rPr lang="es-ES" sz="6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es-E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8596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FICHA TECNICA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DC904D75-EF1C-B95C-65C6-B763796CD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781878"/>
            <a:ext cx="11635409" cy="58839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sz="4000" b="1" dirty="0"/>
          </a:p>
          <a:p>
            <a:pPr marL="0" indent="0">
              <a:buNone/>
            </a:pPr>
            <a:r>
              <a:rPr lang="es-ES" sz="4000" b="1" dirty="0"/>
              <a:t>Metodología </a:t>
            </a:r>
          </a:p>
          <a:p>
            <a:pPr marL="0" indent="0" algn="just">
              <a:buNone/>
            </a:pPr>
            <a:r>
              <a:rPr lang="es-ES" sz="4000" dirty="0">
                <a:solidFill>
                  <a:schemeClr val="accent1"/>
                </a:solidFill>
              </a:rPr>
              <a:t>Se realiza análisis periódico de Rubeola congénita, conforme lo establecen los lineamientos nacionales para la Vigilancia en Salud Pública vigentes. El número total de casos corresponde a los casos notificados procedentes y residentes de Colombia, y a partir de éste se hace el análisis de las variables de interés. </a:t>
            </a:r>
          </a:p>
          <a:p>
            <a:pPr marL="0" indent="0" algn="just">
              <a:buNone/>
            </a:pPr>
            <a:r>
              <a:rPr lang="es-ES" sz="4000" dirty="0">
                <a:solidFill>
                  <a:schemeClr val="accent1"/>
                </a:solidFill>
              </a:rPr>
              <a:t>Para los indicadores se trabaja proyecciones de población DANE 2024 post Covid-19. </a:t>
            </a:r>
          </a:p>
          <a:p>
            <a:pPr marL="0" indent="0" algn="just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09378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D5C77DD6-6AC0-483E-857A-7A271EDC3057}"/>
              </a:ext>
            </a:extLst>
          </p:cNvPr>
          <p:cNvSpPr>
            <a:spLocks noGrp="1"/>
          </p:cNvSpPr>
          <p:nvPr/>
        </p:nvSpPr>
        <p:spPr>
          <a:xfrm>
            <a:off x="6456998" y="30480"/>
            <a:ext cx="5211445" cy="49022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endParaRPr lang="es-C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984D32D-69E6-4D6D-A42E-1AC6598395AA}"/>
              </a:ext>
            </a:extLst>
          </p:cNvPr>
          <p:cNvCxnSpPr>
            <a:cxnSpLocks/>
          </p:cNvCxnSpPr>
          <p:nvPr/>
        </p:nvCxnSpPr>
        <p:spPr>
          <a:xfrm>
            <a:off x="101600" y="868522"/>
            <a:ext cx="1197864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Ver las imágenes de origen">
            <a:extLst>
              <a:ext uri="{FF2B5EF4-FFF2-40B4-BE49-F238E27FC236}">
                <a16:creationId xmlns:a16="http://schemas.microsoft.com/office/drawing/2014/main" id="{6B4C690B-7DE9-41DA-BA68-04C868FA2B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" y="118983"/>
            <a:ext cx="1233805" cy="641985"/>
          </a:xfrm>
          <a:prstGeom prst="rect">
            <a:avLst/>
          </a:prstGeom>
          <a:noFill/>
        </p:spPr>
      </p:pic>
      <p:pic>
        <p:nvPicPr>
          <p:cNvPr id="17" name="Imagen 1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0000000-0008-0000-0200-000019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135" y="118983"/>
            <a:ext cx="733425" cy="641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6" name="Marcador de contenido 5">
            <a:extLst>
              <a:ext uri="{FF2B5EF4-FFF2-40B4-BE49-F238E27FC236}">
                <a16:creationId xmlns:a16="http://schemas.microsoft.com/office/drawing/2014/main" id="{64814638-69F3-464D-A8A5-11CBAF9D4ABE}"/>
              </a:ext>
            </a:extLst>
          </p:cNvPr>
          <p:cNvSpPr txBox="1">
            <a:spLocks/>
          </p:cNvSpPr>
          <p:nvPr/>
        </p:nvSpPr>
        <p:spPr>
          <a:xfrm>
            <a:off x="589279" y="1108790"/>
            <a:ext cx="5430520" cy="5068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sz="1100" dirty="0">
              <a:latin typeface="Arial Narrow" panose="020B0606020202030204" pitchFamily="34" charset="0"/>
            </a:endParaRPr>
          </a:p>
        </p:txBody>
      </p:sp>
      <p:sp>
        <p:nvSpPr>
          <p:cNvPr id="19" name="Cuadro de texto 2">
            <a:extLst>
              <a:ext uri="{FF2B5EF4-FFF2-40B4-BE49-F238E27FC236}">
                <a16:creationId xmlns:a16="http://schemas.microsoft.com/office/drawing/2014/main" id="{44190D38-8988-49E2-87FC-911CDE666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217" y="1290689"/>
            <a:ext cx="6716009" cy="515516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PROGRAMA DE VIGILANCIA EN SALUD PÚBLICA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DEPARTAMENTO ADMINISTRATIVO DISTRITAL DE SALUD DADIS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ALEX ALBERTO TEJADA NUÑEZ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 DADIS 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MONICA JURADO MARQUEZ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Directora operativa de salud pública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EVA MASIEL PEREZ TORRES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Líder programa de vigilancia en salud pública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ELABORADO POR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MAGNOLIA DOVALE CABARCAS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dirty="0" err="1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Bacteriologa-Epidemiologa</a:t>
            </a:r>
            <a:r>
              <a:rPr lang="es-ES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VSP</a:t>
            </a:r>
            <a:endParaRPr lang="es-CO" sz="1800" dirty="0">
              <a:solidFill>
                <a:srgbClr val="1F3864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Referente inmunoprevenibles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Imagen 2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0000000-0008-0000-0200-000019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689" y="3737113"/>
            <a:ext cx="1974850" cy="10031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Ver las imágenes de origen">
            <a:extLst>
              <a:ext uri="{FF2B5EF4-FFF2-40B4-BE49-F238E27FC236}">
                <a16:creationId xmlns:a16="http://schemas.microsoft.com/office/drawing/2014/main" id="{6B4C690B-7DE9-41DA-BA68-04C868FA2B0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3" r="18310"/>
          <a:stretch/>
        </p:blipFill>
        <p:spPr bwMode="auto">
          <a:xfrm>
            <a:off x="1357399" y="4868052"/>
            <a:ext cx="1674321" cy="15491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313612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3485</TotalTime>
  <Words>379</Words>
  <Application>Microsoft Office PowerPoint</Application>
  <PresentationFormat>Panorámica</PresentationFormat>
  <Paragraphs>76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Ing. Malka Linero</dc:creator>
  <cp:lastModifiedBy>Magnolia Dovale Cabarcas</cp:lastModifiedBy>
  <cp:revision>274</cp:revision>
  <dcterms:created xsi:type="dcterms:W3CDTF">2022-03-30T15:17:51Z</dcterms:created>
  <dcterms:modified xsi:type="dcterms:W3CDTF">2024-10-17T15:08:36Z</dcterms:modified>
</cp:coreProperties>
</file>