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53" r:id="rId3"/>
    <p:sldId id="352" r:id="rId4"/>
    <p:sldId id="35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" clrIdx="0">
    <p:extLst>
      <p:ext uri="{19B8F6BF-5375-455C-9EA6-DF929625EA0E}">
        <p15:presenceInfo xmlns:p15="http://schemas.microsoft.com/office/powerpoint/2012/main" userId="ac9f6636e6876c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olia Dovale Cabarcas" userId="4cb94d57-9ded-41ff-bf00-b2bd5bc3efaa" providerId="ADAL" clId="{C4C457DD-ED38-46E2-9DFD-C7009DD24882}"/>
    <pc:docChg chg="custSel modSld">
      <pc:chgData name="Magnolia Dovale Cabarcas" userId="4cb94d57-9ded-41ff-bf00-b2bd5bc3efaa" providerId="ADAL" clId="{C4C457DD-ED38-46E2-9DFD-C7009DD24882}" dt="2024-10-17T16:25:20.116" v="44" actId="20577"/>
      <pc:docMkLst>
        <pc:docMk/>
      </pc:docMkLst>
    </pc:docChg>
  </pc:docChgLst>
  <pc:docChgLst>
    <pc:chgData name="Magnolia Dovale Cabarcas" userId="4cb94d57-9ded-41ff-bf00-b2bd5bc3efaa" providerId="ADAL" clId="{77DBC8F8-0180-41EF-A051-C8D1C0150547}"/>
    <pc:docChg chg="custSel modSld">
      <pc:chgData name="Magnolia Dovale Cabarcas" userId="4cb94d57-9ded-41ff-bf00-b2bd5bc3efaa" providerId="ADAL" clId="{77DBC8F8-0180-41EF-A051-C8D1C0150547}" dt="2024-07-31T19:40:20.108" v="74" actId="20577"/>
      <pc:docMkLst>
        <pc:docMk/>
      </pc:docMkLst>
      <pc:sldChg chg="addSp delSp modSp mod">
        <pc:chgData name="Magnolia Dovale Cabarcas" userId="4cb94d57-9ded-41ff-bf00-b2bd5bc3efaa" providerId="ADAL" clId="{77DBC8F8-0180-41EF-A051-C8D1C0150547}" dt="2024-07-31T19:37:08.154" v="17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77DBC8F8-0180-41EF-A051-C8D1C0150547}" dt="2024-07-31T19:34:51.860" v="11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77DBC8F8-0180-41EF-A051-C8D1C0150547}" dt="2024-07-31T19:34:59.469" v="14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77DBC8F8-0180-41EF-A051-C8D1C0150547}" dt="2024-07-31T19:34:32.690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77DBC8F8-0180-41EF-A051-C8D1C0150547}" dt="2024-07-31T19:34:40.705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77DBC8F8-0180-41EF-A051-C8D1C0150547}" dt="2024-07-31T19:34:45.736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77DBC8F8-0180-41EF-A051-C8D1C0150547}" dt="2024-07-31T19:34:49.095" v="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77DBC8F8-0180-41EF-A051-C8D1C0150547}" dt="2024-07-31T19:34:35.893" v="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77DBC8F8-0180-41EF-A051-C8D1C0150547}" dt="2024-07-31T19:34:55.673" v="12" actId="478"/>
          <ac:picMkLst>
            <pc:docMk/>
            <pc:sldMk cId="1250068747" sldId="351"/>
            <ac:picMk id="2" creationId="{C7EF5026-63BE-6418-4FE1-9BA11D6AEFC6}"/>
          </ac:picMkLst>
        </pc:picChg>
        <pc:picChg chg="add mod">
          <ac:chgData name="Magnolia Dovale Cabarcas" userId="4cb94d57-9ded-41ff-bf00-b2bd5bc3efaa" providerId="ADAL" clId="{77DBC8F8-0180-41EF-A051-C8D1C0150547}" dt="2024-07-31T19:37:08.154" v="17" actId="1076"/>
          <ac:picMkLst>
            <pc:docMk/>
            <pc:sldMk cId="1250068747" sldId="351"/>
            <ac:picMk id="6" creationId="{80D01431-D35F-5461-FEEA-051AF6E7B556}"/>
          </ac:picMkLst>
        </pc:picChg>
      </pc:sldChg>
      <pc:sldChg chg="modSp mod">
        <pc:chgData name="Magnolia Dovale Cabarcas" userId="4cb94d57-9ded-41ff-bf00-b2bd5bc3efaa" providerId="ADAL" clId="{77DBC8F8-0180-41EF-A051-C8D1C0150547}" dt="2024-07-31T19:40:20.108" v="74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77DBC8F8-0180-41EF-A051-C8D1C0150547}" dt="2024-07-31T19:40:20.108" v="74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B0D1E393-B913-4CD6-BCE7-B9C7A85FB89F}"/>
    <pc:docChg chg="custSel modSld">
      <pc:chgData name="Magnolia Dovale Cabarcas" userId="4cb94d57-9ded-41ff-bf00-b2bd5bc3efaa" providerId="ADAL" clId="{B0D1E393-B913-4CD6-BCE7-B9C7A85FB89F}" dt="2024-08-21T15:51:29.781" v="25" actId="20577"/>
      <pc:docMkLst>
        <pc:docMk/>
      </pc:docMkLst>
    </pc:docChg>
  </pc:docChgLst>
  <pc:docChgLst>
    <pc:chgData name="Magnolia Dovale Cabarcas" userId="4cb94d57-9ded-41ff-bf00-b2bd5bc3efaa" providerId="ADAL" clId="{EA3463BB-32E1-4461-8A33-E92EB0212288}"/>
    <pc:docChg chg="custSel modSld">
      <pc:chgData name="Magnolia Dovale Cabarcas" userId="4cb94d57-9ded-41ff-bf00-b2bd5bc3efaa" providerId="ADAL" clId="{EA3463BB-32E1-4461-8A33-E92EB0212288}" dt="2024-08-12T17:42:02.710" v="28" actId="20577"/>
      <pc:docMkLst>
        <pc:docMk/>
      </pc:docMkLst>
    </pc:docChg>
  </pc:docChgLst>
  <pc:docChgLst>
    <pc:chgData name="Magnolia Dovale Cabarcas" userId="4cb94d57-9ded-41ff-bf00-b2bd5bc3efaa" providerId="ADAL" clId="{CBA2F761-5AAD-4925-9AB8-B05C618CD11A}"/>
    <pc:docChg chg="custSel modSld">
      <pc:chgData name="Magnolia Dovale Cabarcas" userId="4cb94d57-9ded-41ff-bf00-b2bd5bc3efaa" providerId="ADAL" clId="{CBA2F761-5AAD-4925-9AB8-B05C618CD11A}" dt="2024-06-19T23:30:24.551" v="99" actId="20577"/>
      <pc:docMkLst>
        <pc:docMk/>
      </pc:docMkLst>
      <pc:sldChg chg="addSp delSp modSp mod">
        <pc:chgData name="Magnolia Dovale Cabarcas" userId="4cb94d57-9ded-41ff-bf00-b2bd5bc3efaa" providerId="ADAL" clId="{CBA2F761-5AAD-4925-9AB8-B05C618CD11A}" dt="2024-06-19T23:15:15.047" v="42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CBA2F761-5AAD-4925-9AB8-B05C618CD11A}" dt="2024-06-19T23:04:27.091" v="11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CBA2F761-5AAD-4925-9AB8-B05C618CD11A}" dt="2024-06-19T23:04:37.168" v="14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CBA2F761-5AAD-4925-9AB8-B05C618CD11A}" dt="2024-06-19T23:04:09.061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CBA2F761-5AAD-4925-9AB8-B05C618CD11A}" dt="2024-06-19T23:07:34.769" v="18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CBA2F761-5AAD-4925-9AB8-B05C618CD11A}" dt="2024-06-19T23:04:17.857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CBA2F761-5AAD-4925-9AB8-B05C618CD11A}" dt="2024-06-19T23:04:21.622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CBA2F761-5AAD-4925-9AB8-B05C618CD11A}" dt="2024-06-19T23:04:24.372" v="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CBA2F761-5AAD-4925-9AB8-B05C618CD11A}" dt="2024-06-19T23:07:40.206" v="22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CBA2F761-5AAD-4925-9AB8-B05C618CD11A}" dt="2024-06-19T23:09:23.937" v="27" actId="1076"/>
          <ac:picMkLst>
            <pc:docMk/>
            <pc:sldMk cId="1250068747" sldId="351"/>
            <ac:picMk id="2" creationId="{3EC49051-5B4E-067B-A1CD-7DE3510B583E}"/>
          </ac:picMkLst>
        </pc:picChg>
        <pc:picChg chg="add mod">
          <ac:chgData name="Magnolia Dovale Cabarcas" userId="4cb94d57-9ded-41ff-bf00-b2bd5bc3efaa" providerId="ADAL" clId="{CBA2F761-5AAD-4925-9AB8-B05C618CD11A}" dt="2024-06-19T23:10:07.885" v="31" actId="14100"/>
          <ac:picMkLst>
            <pc:docMk/>
            <pc:sldMk cId="1250068747" sldId="351"/>
            <ac:picMk id="6" creationId="{B55F6398-8628-578E-00C2-616D6C8140C9}"/>
          </ac:picMkLst>
        </pc:picChg>
        <pc:picChg chg="add mod">
          <ac:chgData name="Magnolia Dovale Cabarcas" userId="4cb94d57-9ded-41ff-bf00-b2bd5bc3efaa" providerId="ADAL" clId="{CBA2F761-5AAD-4925-9AB8-B05C618CD11A}" dt="2024-06-19T23:11:09.859" v="37" actId="1076"/>
          <ac:picMkLst>
            <pc:docMk/>
            <pc:sldMk cId="1250068747" sldId="351"/>
            <ac:picMk id="14" creationId="{6D2B687B-34F9-949D-ADBC-D691189036A6}"/>
          </ac:picMkLst>
        </pc:picChg>
        <pc:picChg chg="del">
          <ac:chgData name="Magnolia Dovale Cabarcas" userId="4cb94d57-9ded-41ff-bf00-b2bd5bc3efaa" providerId="ADAL" clId="{CBA2F761-5AAD-4925-9AB8-B05C618CD11A}" dt="2024-06-19T23:04:31.872" v="12" actId="478"/>
          <ac:picMkLst>
            <pc:docMk/>
            <pc:sldMk cId="1250068747" sldId="351"/>
            <ac:picMk id="19" creationId="{DA957C6C-7CC5-0E07-DF23-11A45A7DD0BF}"/>
          </ac:picMkLst>
        </pc:picChg>
        <pc:picChg chg="del">
          <ac:chgData name="Magnolia Dovale Cabarcas" userId="4cb94d57-9ded-41ff-bf00-b2bd5bc3efaa" providerId="ADAL" clId="{CBA2F761-5AAD-4925-9AB8-B05C618CD11A}" dt="2024-06-19T23:09:53.261" v="28" actId="478"/>
          <ac:picMkLst>
            <pc:docMk/>
            <pc:sldMk cId="1250068747" sldId="351"/>
            <ac:picMk id="20" creationId="{72729E7C-4AFB-4812-298B-4AF6FC57DB1E}"/>
          </ac:picMkLst>
        </pc:picChg>
        <pc:picChg chg="del">
          <ac:chgData name="Magnolia Dovale Cabarcas" userId="4cb94d57-9ded-41ff-bf00-b2bd5bc3efaa" providerId="ADAL" clId="{CBA2F761-5AAD-4925-9AB8-B05C618CD11A}" dt="2024-06-19T23:10:56.485" v="32" actId="478"/>
          <ac:picMkLst>
            <pc:docMk/>
            <pc:sldMk cId="1250068747" sldId="351"/>
            <ac:picMk id="21" creationId="{48C827D0-7E47-F10D-016F-313FB27C74B7}"/>
          </ac:picMkLst>
        </pc:picChg>
        <pc:picChg chg="del">
          <ac:chgData name="Magnolia Dovale Cabarcas" userId="4cb94d57-9ded-41ff-bf00-b2bd5bc3efaa" providerId="ADAL" clId="{CBA2F761-5AAD-4925-9AB8-B05C618CD11A}" dt="2024-06-19T23:14:53.829" v="38" actId="478"/>
          <ac:picMkLst>
            <pc:docMk/>
            <pc:sldMk cId="1250068747" sldId="351"/>
            <ac:picMk id="22" creationId="{A8A9FAC7-D187-6ABF-C3C2-CD8AEC38E1D9}"/>
          </ac:picMkLst>
        </pc:picChg>
        <pc:picChg chg="add mod">
          <ac:chgData name="Magnolia Dovale Cabarcas" userId="4cb94d57-9ded-41ff-bf00-b2bd5bc3efaa" providerId="ADAL" clId="{CBA2F761-5AAD-4925-9AB8-B05C618CD11A}" dt="2024-06-19T23:15:15.047" v="42" actId="14100"/>
          <ac:picMkLst>
            <pc:docMk/>
            <pc:sldMk cId="1250068747" sldId="351"/>
            <ac:picMk id="23" creationId="{BF87509E-1EFF-F173-AC11-98676FD25102}"/>
          </ac:picMkLst>
        </pc:picChg>
      </pc:sldChg>
      <pc:sldChg chg="addSp delSp modSp mod">
        <pc:chgData name="Magnolia Dovale Cabarcas" userId="4cb94d57-9ded-41ff-bf00-b2bd5bc3efaa" providerId="ADAL" clId="{CBA2F761-5AAD-4925-9AB8-B05C618CD11A}" dt="2024-06-19T23:30:24.551" v="99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CBA2F761-5AAD-4925-9AB8-B05C618CD11A}" dt="2024-06-19T23:26:47.332" v="84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CBA2F761-5AAD-4925-9AB8-B05C618CD11A}" dt="2024-06-19T23:30:24.551" v="99" actId="20577"/>
          <ac:spMkLst>
            <pc:docMk/>
            <pc:sldMk cId="2908596167" sldId="352"/>
            <ac:spMk id="9" creationId="{55DEB6F5-6A2F-1999-9597-42B94DE57441}"/>
          </ac:spMkLst>
        </pc:spChg>
        <pc:picChg chg="del">
          <ac:chgData name="Magnolia Dovale Cabarcas" userId="4cb94d57-9ded-41ff-bf00-b2bd5bc3efaa" providerId="ADAL" clId="{CBA2F761-5AAD-4925-9AB8-B05C618CD11A}" dt="2024-06-19T23:27:40.984" v="85" actId="478"/>
          <ac:picMkLst>
            <pc:docMk/>
            <pc:sldMk cId="2908596167" sldId="352"/>
            <ac:picMk id="3" creationId="{075AD6B0-F069-2647-CDE5-7B3F588617AF}"/>
          </ac:picMkLst>
        </pc:picChg>
        <pc:picChg chg="add mod">
          <ac:chgData name="Magnolia Dovale Cabarcas" userId="4cb94d57-9ded-41ff-bf00-b2bd5bc3efaa" providerId="ADAL" clId="{CBA2F761-5AAD-4925-9AB8-B05C618CD11A}" dt="2024-06-19T23:28:00.467" v="91" actId="14100"/>
          <ac:picMkLst>
            <pc:docMk/>
            <pc:sldMk cId="2908596167" sldId="352"/>
            <ac:picMk id="4" creationId="{65E2FCD8-9286-6913-B22C-EABDFE8E2C74}"/>
          </ac:picMkLst>
        </pc:picChg>
      </pc:sldChg>
      <pc:sldChg chg="addSp delSp modSp mod">
        <pc:chgData name="Magnolia Dovale Cabarcas" userId="4cb94d57-9ded-41ff-bf00-b2bd5bc3efaa" providerId="ADAL" clId="{CBA2F761-5AAD-4925-9AB8-B05C618CD11A}" dt="2024-06-19T23:26:20.615" v="80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CBA2F761-5AAD-4925-9AB8-B05C618CD11A}" dt="2024-06-19T23:16:05.731" v="48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CBA2F761-5AAD-4925-9AB8-B05C618CD11A}" dt="2024-06-19T23:16:15.621" v="54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CBA2F761-5AAD-4925-9AB8-B05C618CD11A}" dt="2024-06-19T23:16:57.344" v="58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CBA2F761-5AAD-4925-9AB8-B05C618CD11A}" dt="2024-06-19T23:24:20.045" v="65" actId="14100"/>
          <ac:picMkLst>
            <pc:docMk/>
            <pc:sldMk cId="4256797451" sldId="353"/>
            <ac:picMk id="2" creationId="{D922DC44-61D0-0973-F3B9-FC82DD5160F8}"/>
          </ac:picMkLst>
        </pc:picChg>
        <pc:picChg chg="del">
          <ac:chgData name="Magnolia Dovale Cabarcas" userId="4cb94d57-9ded-41ff-bf00-b2bd5bc3efaa" providerId="ADAL" clId="{CBA2F761-5AAD-4925-9AB8-B05C618CD11A}" dt="2024-06-19T23:24:51.761" v="66" actId="478"/>
          <ac:picMkLst>
            <pc:docMk/>
            <pc:sldMk cId="4256797451" sldId="353"/>
            <ac:picMk id="3" creationId="{4EC59B31-F001-CEBC-B76C-FF389A466E8D}"/>
          </ac:picMkLst>
        </pc:picChg>
        <pc:picChg chg="del">
          <ac:chgData name="Magnolia Dovale Cabarcas" userId="4cb94d57-9ded-41ff-bf00-b2bd5bc3efaa" providerId="ADAL" clId="{CBA2F761-5AAD-4925-9AB8-B05C618CD11A}" dt="2024-06-19T23:23:59.405" v="59" actId="478"/>
          <ac:picMkLst>
            <pc:docMk/>
            <pc:sldMk cId="4256797451" sldId="353"/>
            <ac:picMk id="7" creationId="{2BD90AD7-B633-4E8D-AC2C-D2C9BB2BC8AF}"/>
          </ac:picMkLst>
        </pc:picChg>
        <pc:picChg chg="del">
          <ac:chgData name="Magnolia Dovale Cabarcas" userId="4cb94d57-9ded-41ff-bf00-b2bd5bc3efaa" providerId="ADAL" clId="{CBA2F761-5AAD-4925-9AB8-B05C618CD11A}" dt="2024-06-19T23:26:01.851" v="73" actId="478"/>
          <ac:picMkLst>
            <pc:docMk/>
            <pc:sldMk cId="4256797451" sldId="353"/>
            <ac:picMk id="9" creationId="{1BEB5FC5-9872-2AA3-3C2C-E4B0E2A11C92}"/>
          </ac:picMkLst>
        </pc:picChg>
        <pc:picChg chg="add mod">
          <ac:chgData name="Magnolia Dovale Cabarcas" userId="4cb94d57-9ded-41ff-bf00-b2bd5bc3efaa" providerId="ADAL" clId="{CBA2F761-5AAD-4925-9AB8-B05C618CD11A}" dt="2024-06-19T23:25:08.885" v="72" actId="14100"/>
          <ac:picMkLst>
            <pc:docMk/>
            <pc:sldMk cId="4256797451" sldId="353"/>
            <ac:picMk id="11" creationId="{5A43BA52-89E6-5C48-1BC5-AB2E6C97E8CB}"/>
          </ac:picMkLst>
        </pc:picChg>
        <pc:picChg chg="add mod">
          <ac:chgData name="Magnolia Dovale Cabarcas" userId="4cb94d57-9ded-41ff-bf00-b2bd5bc3efaa" providerId="ADAL" clId="{CBA2F761-5AAD-4925-9AB8-B05C618CD11A}" dt="2024-06-19T23:26:20.615" v="80" actId="14100"/>
          <ac:picMkLst>
            <pc:docMk/>
            <pc:sldMk cId="4256797451" sldId="353"/>
            <ac:picMk id="12" creationId="{8CAA9156-9786-8EA0-C23F-4A0ADE6B8556}"/>
          </ac:picMkLst>
        </pc:picChg>
      </pc:sldChg>
    </pc:docChg>
  </pc:docChgLst>
  <pc:docChgLst>
    <pc:chgData name="Magnolia Dovale Cabarcas" userId="4cb94d57-9ded-41ff-bf00-b2bd5bc3efaa" providerId="ADAL" clId="{52275EF1-266C-4401-A5A2-4A83B9220373}"/>
    <pc:docChg chg="undo custSel addSld delSld modSld">
      <pc:chgData name="Magnolia Dovale Cabarcas" userId="4cb94d57-9ded-41ff-bf00-b2bd5bc3efaa" providerId="ADAL" clId="{52275EF1-266C-4401-A5A2-4A83B9220373}" dt="2024-04-29T22:44:38.954" v="137" actId="20577"/>
      <pc:docMkLst>
        <pc:docMk/>
      </pc:docMkLst>
      <pc:sldChg chg="addSp delSp modSp mod">
        <pc:chgData name="Magnolia Dovale Cabarcas" userId="4cb94d57-9ded-41ff-bf00-b2bd5bc3efaa" providerId="ADAL" clId="{52275EF1-266C-4401-A5A2-4A83B9220373}" dt="2024-04-29T22:42:41.942" v="93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52275EF1-266C-4401-A5A2-4A83B9220373}" dt="2024-04-29T22:34:50.011" v="68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52275EF1-266C-4401-A5A2-4A83B9220373}" dt="2024-04-29T22:35:46.276" v="74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52275EF1-266C-4401-A5A2-4A83B9220373}" dt="2024-04-29T22:37:11.299" v="75" actId="478"/>
          <ac:picMkLst>
            <pc:docMk/>
            <pc:sldMk cId="4256797451" sldId="353"/>
            <ac:picMk id="2" creationId="{2F477C6B-4470-0FC6-3201-E967563538DB}"/>
          </ac:picMkLst>
        </pc:picChg>
        <pc:picChg chg="add mod">
          <ac:chgData name="Magnolia Dovale Cabarcas" userId="4cb94d57-9ded-41ff-bf00-b2bd5bc3efaa" providerId="ADAL" clId="{52275EF1-266C-4401-A5A2-4A83B9220373}" dt="2024-04-29T22:37:28.205" v="81" actId="14100"/>
          <ac:picMkLst>
            <pc:docMk/>
            <pc:sldMk cId="4256797451" sldId="353"/>
            <ac:picMk id="3" creationId="{DE38F44D-0A30-0CDC-DEA1-10B412378F78}"/>
          </ac:picMkLst>
        </pc:picChg>
        <pc:picChg chg="add mod">
          <ac:chgData name="Magnolia Dovale Cabarcas" userId="4cb94d57-9ded-41ff-bf00-b2bd5bc3efaa" providerId="ADAL" clId="{52275EF1-266C-4401-A5A2-4A83B9220373}" dt="2024-04-29T22:38:41.923" v="88" actId="14100"/>
          <ac:picMkLst>
            <pc:docMk/>
            <pc:sldMk cId="4256797451" sldId="353"/>
            <ac:picMk id="7" creationId="{514070F9-7855-D7ED-7008-CF9743E9B365}"/>
          </ac:picMkLst>
        </pc:picChg>
        <pc:picChg chg="add mod">
          <ac:chgData name="Magnolia Dovale Cabarcas" userId="4cb94d57-9ded-41ff-bf00-b2bd5bc3efaa" providerId="ADAL" clId="{52275EF1-266C-4401-A5A2-4A83B9220373}" dt="2024-04-29T22:42:41.942" v="93" actId="14100"/>
          <ac:picMkLst>
            <pc:docMk/>
            <pc:sldMk cId="4256797451" sldId="353"/>
            <ac:picMk id="9" creationId="{FD8D4144-2C4A-B065-39C1-692F4CB5BDB3}"/>
          </ac:picMkLst>
        </pc:picChg>
        <pc:picChg chg="del">
          <ac:chgData name="Magnolia Dovale Cabarcas" userId="4cb94d57-9ded-41ff-bf00-b2bd5bc3efaa" providerId="ADAL" clId="{52275EF1-266C-4401-A5A2-4A83B9220373}" dt="2024-04-29T22:38:23.487" v="82" actId="478"/>
          <ac:picMkLst>
            <pc:docMk/>
            <pc:sldMk cId="4256797451" sldId="353"/>
            <ac:picMk id="11" creationId="{C4E1DA8E-90FE-E4B8-4305-A8D73238DF53}"/>
          </ac:picMkLst>
        </pc:picChg>
        <pc:picChg chg="del">
          <ac:chgData name="Magnolia Dovale Cabarcas" userId="4cb94d57-9ded-41ff-bf00-b2bd5bc3efaa" providerId="ADAL" clId="{52275EF1-266C-4401-A5A2-4A83B9220373}" dt="2024-04-29T22:42:25.724" v="89" actId="478"/>
          <ac:picMkLst>
            <pc:docMk/>
            <pc:sldMk cId="4256797451" sldId="353"/>
            <ac:picMk id="12" creationId="{85D38A6A-5720-03DB-AD44-4A6E4ED47547}"/>
          </ac:picMkLst>
        </pc:picChg>
      </pc:sldChg>
    </pc:docChg>
  </pc:docChgLst>
  <pc:docChgLst>
    <pc:chgData name="Magnolia Dovale Cabarcas" userId="4cb94d57-9ded-41ff-bf00-b2bd5bc3efaa" providerId="ADAL" clId="{0C6E78A5-B1F4-4ADA-82D3-93ED92594967}"/>
    <pc:docChg chg="custSel modSld">
      <pc:chgData name="Magnolia Dovale Cabarcas" userId="4cb94d57-9ded-41ff-bf00-b2bd5bc3efaa" providerId="ADAL" clId="{0C6E78A5-B1F4-4ADA-82D3-93ED92594967}" dt="2024-08-26T17:15:10.310" v="29" actId="20577"/>
      <pc:docMkLst>
        <pc:docMk/>
      </pc:docMkLst>
    </pc:docChg>
  </pc:docChgLst>
  <pc:docChgLst>
    <pc:chgData name="Magnolia Dovale Cabarcas" userId="4cb94d57-9ded-41ff-bf00-b2bd5bc3efaa" providerId="ADAL" clId="{FEE785CD-96F0-4805-B214-C8BD013DEE6C}"/>
    <pc:docChg chg="modSld">
      <pc:chgData name="Magnolia Dovale Cabarcas" userId="4cb94d57-9ded-41ff-bf00-b2bd5bc3efaa" providerId="ADAL" clId="{FEE785CD-96F0-4805-B214-C8BD013DEE6C}" dt="2024-06-25T16:55:12.486" v="5" actId="20577"/>
      <pc:docMkLst>
        <pc:docMk/>
      </pc:docMkLst>
      <pc:sldChg chg="modSp mod">
        <pc:chgData name="Magnolia Dovale Cabarcas" userId="4cb94d57-9ded-41ff-bf00-b2bd5bc3efaa" providerId="ADAL" clId="{FEE785CD-96F0-4805-B214-C8BD013DEE6C}" dt="2024-06-25T16:55:12.486" v="5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FEE785CD-96F0-4805-B214-C8BD013DEE6C}" dt="2024-06-25T16:55:12.486" v="5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B29A7E79-31CB-42D4-8F67-81D3BCD69382}"/>
    <pc:docChg chg="undo redo custSel modSld">
      <pc:chgData name="Magnolia Dovale Cabarcas" userId="4cb94d57-9ded-41ff-bf00-b2bd5bc3efaa" providerId="ADAL" clId="{B29A7E79-31CB-42D4-8F67-81D3BCD69382}" dt="2024-02-14T21:59:50.318" v="313" actId="20577"/>
      <pc:docMkLst>
        <pc:docMk/>
      </pc:docMkLst>
      <pc:sldChg chg="modSp mod">
        <pc:chgData name="Magnolia Dovale Cabarcas" userId="4cb94d57-9ded-41ff-bf00-b2bd5bc3efaa" providerId="ADAL" clId="{B29A7E79-31CB-42D4-8F67-81D3BCD69382}" dt="2024-02-14T21:59:11.577" v="304" actId="20577"/>
        <pc:sldMkLst>
          <pc:docMk/>
          <pc:sldMk cId="1331361214" sldId="265"/>
        </pc:sldMkLst>
        <pc:spChg chg="mod">
          <ac:chgData name="Magnolia Dovale Cabarcas" userId="4cb94d57-9ded-41ff-bf00-b2bd5bc3efaa" providerId="ADAL" clId="{B29A7E79-31CB-42D4-8F67-81D3BCD69382}" dt="2024-02-14T21:59:11.577" v="304" actId="20577"/>
          <ac:spMkLst>
            <pc:docMk/>
            <pc:sldMk cId="1331361214" sldId="265"/>
            <ac:spMk id="19" creationId="{44190D38-8988-49E2-87FC-911CDE6664E1}"/>
          </ac:spMkLst>
        </pc:spChg>
      </pc:sldChg>
      <pc:sldChg chg="addSp delSp modSp mod">
        <pc:chgData name="Magnolia Dovale Cabarcas" userId="4cb94d57-9ded-41ff-bf00-b2bd5bc3efaa" providerId="ADAL" clId="{B29A7E79-31CB-42D4-8F67-81D3BCD69382}" dt="2024-02-14T21:55:22.221" v="223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B29A7E79-31CB-42D4-8F67-81D3BCD69382}" dt="2024-02-14T21:50:10.130" v="114" actId="6549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B29A7E79-31CB-42D4-8F67-81D3BCD69382}" dt="2024-02-14T21:50:20.942" v="137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B29A7E79-31CB-42D4-8F67-81D3BCD69382}" dt="2024-02-14T21:51:23.958" v="202" actId="6549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B29A7E79-31CB-42D4-8F67-81D3BCD69382}" dt="2024-02-14T21:52:34.325" v="203" actId="478"/>
          <ac:picMkLst>
            <pc:docMk/>
            <pc:sldMk cId="4256797451" sldId="353"/>
            <ac:picMk id="2" creationId="{00000000-0000-0000-0000-000000000000}"/>
          </ac:picMkLst>
        </pc:picChg>
        <pc:picChg chg="add mod">
          <ac:chgData name="Magnolia Dovale Cabarcas" userId="4cb94d57-9ded-41ff-bf00-b2bd5bc3efaa" providerId="ADAL" clId="{B29A7E79-31CB-42D4-8F67-81D3BCD69382}" dt="2024-02-14T21:52:53.139" v="209" actId="14100"/>
          <ac:picMkLst>
            <pc:docMk/>
            <pc:sldMk cId="4256797451" sldId="353"/>
            <ac:picMk id="3" creationId="{3E58C21C-0739-63CD-AA69-870A5603D0D9}"/>
          </ac:picMkLst>
        </pc:picChg>
        <pc:picChg chg="add mod">
          <ac:chgData name="Magnolia Dovale Cabarcas" userId="4cb94d57-9ded-41ff-bf00-b2bd5bc3efaa" providerId="ADAL" clId="{B29A7E79-31CB-42D4-8F67-81D3BCD69382}" dt="2024-02-14T21:53:54.729" v="215" actId="14100"/>
          <ac:picMkLst>
            <pc:docMk/>
            <pc:sldMk cId="4256797451" sldId="353"/>
            <ac:picMk id="7" creationId="{C4381600-048C-C239-34D6-64DAA738BE53}"/>
          </ac:picMkLst>
        </pc:picChg>
        <pc:picChg chg="add mod">
          <ac:chgData name="Magnolia Dovale Cabarcas" userId="4cb94d57-9ded-41ff-bf00-b2bd5bc3efaa" providerId="ADAL" clId="{B29A7E79-31CB-42D4-8F67-81D3BCD69382}" dt="2024-02-14T21:55:22.221" v="223" actId="14100"/>
          <ac:picMkLst>
            <pc:docMk/>
            <pc:sldMk cId="4256797451" sldId="353"/>
            <ac:picMk id="9" creationId="{1DF01302-A796-EB8E-6F74-8D11FBAE4DB0}"/>
          </ac:picMkLst>
        </pc:picChg>
        <pc:picChg chg="del">
          <ac:chgData name="Magnolia Dovale Cabarcas" userId="4cb94d57-9ded-41ff-bf00-b2bd5bc3efaa" providerId="ADAL" clId="{B29A7E79-31CB-42D4-8F67-81D3BCD69382}" dt="2024-02-14T21:53:39.468" v="210" actId="478"/>
          <ac:picMkLst>
            <pc:docMk/>
            <pc:sldMk cId="4256797451" sldId="353"/>
            <ac:picMk id="11" creationId="{00000000-0000-0000-0000-000000000000}"/>
          </ac:picMkLst>
        </pc:picChg>
        <pc:picChg chg="del">
          <ac:chgData name="Magnolia Dovale Cabarcas" userId="4cb94d57-9ded-41ff-bf00-b2bd5bc3efaa" providerId="ADAL" clId="{B29A7E79-31CB-42D4-8F67-81D3BCD69382}" dt="2024-02-14T21:54:59.990" v="216" actId="478"/>
          <ac:picMkLst>
            <pc:docMk/>
            <pc:sldMk cId="4256797451" sldId="353"/>
            <ac:picMk id="12" creationId="{00000000-0000-0000-0000-000000000000}"/>
          </ac:picMkLst>
        </pc:picChg>
      </pc:sldChg>
      <pc:sldChg chg="modSp mod">
        <pc:chgData name="Magnolia Dovale Cabarcas" userId="4cb94d57-9ded-41ff-bf00-b2bd5bc3efaa" providerId="ADAL" clId="{B29A7E79-31CB-42D4-8F67-81D3BCD69382}" dt="2024-02-14T21:59:50.318" v="313" actId="20577"/>
        <pc:sldMkLst>
          <pc:docMk/>
          <pc:sldMk cId="1093783296" sldId="354"/>
        </pc:sldMkLst>
        <pc:spChg chg="mod">
          <ac:chgData name="Magnolia Dovale Cabarcas" userId="4cb94d57-9ded-41ff-bf00-b2bd5bc3efaa" providerId="ADAL" clId="{B29A7E79-31CB-42D4-8F67-81D3BCD69382}" dt="2024-02-14T21:59:50.318" v="313" actId="20577"/>
          <ac:spMkLst>
            <pc:docMk/>
            <pc:sldMk cId="1093783296" sldId="354"/>
            <ac:spMk id="5" creationId="{DC904D75-EF1C-B95C-65C6-B763796CD40D}"/>
          </ac:spMkLst>
        </pc:spChg>
      </pc:sldChg>
    </pc:docChg>
  </pc:docChgLst>
  <pc:docChgLst>
    <pc:chgData name="Magnolia Dovale Cabarcas" userId="4cb94d57-9ded-41ff-bf00-b2bd5bc3efaa" providerId="ADAL" clId="{16EE1307-CC2C-4CFF-B3B8-567FB42EC64D}"/>
    <pc:docChg chg="custSel modSld">
      <pc:chgData name="Magnolia Dovale Cabarcas" userId="4cb94d57-9ded-41ff-bf00-b2bd5bc3efaa" providerId="ADAL" clId="{16EE1307-CC2C-4CFF-B3B8-567FB42EC64D}" dt="2024-06-11T00:59:58.041" v="33" actId="20577"/>
      <pc:docMkLst>
        <pc:docMk/>
      </pc:docMkLst>
      <pc:sldChg chg="addSp delSp modSp mod">
        <pc:chgData name="Magnolia Dovale Cabarcas" userId="4cb94d57-9ded-41ff-bf00-b2bd5bc3efaa" providerId="ADAL" clId="{16EE1307-CC2C-4CFF-B3B8-567FB42EC64D}" dt="2024-06-11T00:45:37.315" v="29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16EE1307-CC2C-4CFF-B3B8-567FB42EC64D}" dt="2024-06-11T00:30:50.528" v="18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16EE1307-CC2C-4CFF-B3B8-567FB42EC64D}" dt="2024-06-11T00:30:32.201" v="10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16EE1307-CC2C-4CFF-B3B8-567FB42EC64D}" dt="2024-06-11T00:17:45.282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16EE1307-CC2C-4CFF-B3B8-567FB42EC64D}" dt="2024-06-11T00:30:38.044" v="12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16EE1307-CC2C-4CFF-B3B8-567FB42EC64D}" dt="2024-06-11T00:45:37.315" v="2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16EE1307-CC2C-4CFF-B3B8-567FB42EC64D}" dt="2024-06-11T00:30:46.591" v="16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16EE1307-CC2C-4CFF-B3B8-567FB42EC64D}" dt="2024-06-11T00:24:14.241" v="3" actId="20577"/>
          <ac:spMkLst>
            <pc:docMk/>
            <pc:sldMk cId="1250068747" sldId="351"/>
            <ac:spMk id="46" creationId="{A12551D6-DD00-3EE8-E702-CAE036800CB9}"/>
          </ac:spMkLst>
        </pc:spChg>
        <pc:picChg chg="add del mod">
          <ac:chgData name="Magnolia Dovale Cabarcas" userId="4cb94d57-9ded-41ff-bf00-b2bd5bc3efaa" providerId="ADAL" clId="{16EE1307-CC2C-4CFF-B3B8-567FB42EC64D}" dt="2024-06-11T00:44:33.873" v="19" actId="478"/>
          <ac:picMkLst>
            <pc:docMk/>
            <pc:sldMk cId="1250068747" sldId="351"/>
            <ac:picMk id="2" creationId="{6AEBC664-D2A0-21D4-91B1-D85D31849FAF}"/>
          </ac:picMkLst>
        </pc:picChg>
        <pc:picChg chg="del">
          <ac:chgData name="Magnolia Dovale Cabarcas" userId="4cb94d57-9ded-41ff-bf00-b2bd5bc3efaa" providerId="ADAL" clId="{16EE1307-CC2C-4CFF-B3B8-567FB42EC64D}" dt="2024-06-11T00:30:05.594" v="4" actId="478"/>
          <ac:picMkLst>
            <pc:docMk/>
            <pc:sldMk cId="1250068747" sldId="351"/>
            <ac:picMk id="6" creationId="{0D00363C-266A-FAD7-F2CC-A2974F86181F}"/>
          </ac:picMkLst>
        </pc:picChg>
        <pc:picChg chg="del">
          <ac:chgData name="Magnolia Dovale Cabarcas" userId="4cb94d57-9ded-41ff-bf00-b2bd5bc3efaa" providerId="ADAL" clId="{16EE1307-CC2C-4CFF-B3B8-567FB42EC64D}" dt="2024-06-11T00:44:51.340" v="23" actId="478"/>
          <ac:picMkLst>
            <pc:docMk/>
            <pc:sldMk cId="1250068747" sldId="351"/>
            <ac:picMk id="14" creationId="{E1A29B5B-EF2C-A105-46AE-0CD5A1E2366C}"/>
          </ac:picMkLst>
        </pc:picChg>
        <pc:picChg chg="add mod">
          <ac:chgData name="Magnolia Dovale Cabarcas" userId="4cb94d57-9ded-41ff-bf00-b2bd5bc3efaa" providerId="ADAL" clId="{16EE1307-CC2C-4CFF-B3B8-567FB42EC64D}" dt="2024-06-11T00:44:45.840" v="22" actId="1076"/>
          <ac:picMkLst>
            <pc:docMk/>
            <pc:sldMk cId="1250068747" sldId="351"/>
            <ac:picMk id="19" creationId="{DA957C6C-7CC5-0E07-DF23-11A45A7DD0BF}"/>
          </ac:picMkLst>
        </pc:picChg>
        <pc:picChg chg="add mod">
          <ac:chgData name="Magnolia Dovale Cabarcas" userId="4cb94d57-9ded-41ff-bf00-b2bd5bc3efaa" providerId="ADAL" clId="{16EE1307-CC2C-4CFF-B3B8-567FB42EC64D}" dt="2024-06-11T00:45:29.096" v="27" actId="1076"/>
          <ac:picMkLst>
            <pc:docMk/>
            <pc:sldMk cId="1250068747" sldId="351"/>
            <ac:picMk id="20" creationId="{72729E7C-4AFB-4812-298B-4AF6FC57DB1E}"/>
          </ac:picMkLst>
        </pc:picChg>
      </pc:sldChg>
      <pc:sldChg chg="modSp mod">
        <pc:chgData name="Magnolia Dovale Cabarcas" userId="4cb94d57-9ded-41ff-bf00-b2bd5bc3efaa" providerId="ADAL" clId="{16EE1307-CC2C-4CFF-B3B8-567FB42EC64D}" dt="2024-06-11T00:59:58.041" v="33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16EE1307-CC2C-4CFF-B3B8-567FB42EC64D}" dt="2024-06-11T00:59:58.041" v="33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D49CEE60-8B5A-4C88-B06B-00995179147F}"/>
    <pc:docChg chg="custSel modSld">
      <pc:chgData name="Magnolia Dovale Cabarcas" userId="4cb94d57-9ded-41ff-bf00-b2bd5bc3efaa" providerId="ADAL" clId="{D49CEE60-8B5A-4C88-B06B-00995179147F}" dt="2024-09-30T16:53:56.606" v="18" actId="20577"/>
      <pc:docMkLst>
        <pc:docMk/>
      </pc:docMkLst>
      <pc:sldChg chg="addSp delSp modSp mod">
        <pc:chgData name="Magnolia Dovale Cabarcas" userId="4cb94d57-9ded-41ff-bf00-b2bd5bc3efaa" providerId="ADAL" clId="{D49CEE60-8B5A-4C88-B06B-00995179147F}" dt="2024-09-30T16:53:56.606" v="18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D49CEE60-8B5A-4C88-B06B-00995179147F}" dt="2024-09-30T16:53:56.606" v="18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D49CEE60-8B5A-4C88-B06B-00995179147F}" dt="2024-09-30T16:53:42.512" v="10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D49CEE60-8B5A-4C88-B06B-00995179147F}" dt="2024-09-30T16:53:34.888" v="6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D49CEE60-8B5A-4C88-B06B-00995179147F}" dt="2024-09-30T16:53:46.872" v="12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D49CEE60-8B5A-4C88-B06B-00995179147F}" dt="2024-09-30T16:53:50.419" v="14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D49CEE60-8B5A-4C88-B06B-00995179147F}" dt="2024-09-30T16:53:53.512" v="16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D49CEE60-8B5A-4C88-B06B-00995179147F}" dt="2024-09-30T16:53:38.419" v="8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D49CEE60-8B5A-4C88-B06B-00995179147F}" dt="2024-09-30T16:53:32.263" v="4" actId="14100"/>
          <ac:picMkLst>
            <pc:docMk/>
            <pc:sldMk cId="1250068747" sldId="351"/>
            <ac:picMk id="2" creationId="{D185FECD-271D-8151-663F-B0C469609641}"/>
          </ac:picMkLst>
        </pc:picChg>
        <pc:picChg chg="del">
          <ac:chgData name="Magnolia Dovale Cabarcas" userId="4cb94d57-9ded-41ff-bf00-b2bd5bc3efaa" providerId="ADAL" clId="{D49CEE60-8B5A-4C88-B06B-00995179147F}" dt="2024-09-30T16:53:21.420" v="0" actId="478"/>
          <ac:picMkLst>
            <pc:docMk/>
            <pc:sldMk cId="1250068747" sldId="351"/>
            <ac:picMk id="14" creationId="{6E942FE0-C909-03CB-FC21-64F447996B74}"/>
          </ac:picMkLst>
        </pc:picChg>
      </pc:sldChg>
    </pc:docChg>
  </pc:docChgLst>
  <pc:docChgLst>
    <pc:chgData name="Magnolia Dovale Cabarcas" userId="4cb94d57-9ded-41ff-bf00-b2bd5bc3efaa" providerId="ADAL" clId="{2A28E4CC-055A-40A0-8F05-E06023A823DC}"/>
    <pc:docChg chg="custSel modSld">
      <pc:chgData name="Magnolia Dovale Cabarcas" userId="4cb94d57-9ded-41ff-bf00-b2bd5bc3efaa" providerId="ADAL" clId="{2A28E4CC-055A-40A0-8F05-E06023A823DC}" dt="2024-09-18T21:04:54.882" v="22" actId="14100"/>
      <pc:docMkLst>
        <pc:docMk/>
      </pc:docMkLst>
    </pc:docChg>
  </pc:docChgLst>
  <pc:docChgLst>
    <pc:chgData name="Magnolia Dovale Cabarcas" userId="4cb94d57-9ded-41ff-bf00-b2bd5bc3efaa" providerId="ADAL" clId="{1D435E5E-02D3-4ADA-AF43-7DF4F4F90920}"/>
    <pc:docChg chg="custSel modSld">
      <pc:chgData name="Magnolia Dovale Cabarcas" userId="4cb94d57-9ded-41ff-bf00-b2bd5bc3efaa" providerId="ADAL" clId="{1D435E5E-02D3-4ADA-AF43-7DF4F4F90920}" dt="2024-07-09T21:27:16.516" v="18" actId="14100"/>
      <pc:docMkLst>
        <pc:docMk/>
      </pc:docMkLst>
    </pc:docChg>
  </pc:docChgLst>
  <pc:docChgLst>
    <pc:chgData name="Magnolia Dovale Cabarcas" userId="4cb94d57-9ded-41ff-bf00-b2bd5bc3efaa" providerId="ADAL" clId="{12F25335-C021-4C0E-A1EF-5A8DA247137E}"/>
    <pc:docChg chg="custSel modSld">
      <pc:chgData name="Magnolia Dovale Cabarcas" userId="4cb94d57-9ded-41ff-bf00-b2bd5bc3efaa" providerId="ADAL" clId="{12F25335-C021-4C0E-A1EF-5A8DA247137E}" dt="2024-05-29T17:20:12.637" v="261" actId="20577"/>
      <pc:docMkLst>
        <pc:docMk/>
      </pc:docMkLst>
      <pc:sldChg chg="addSp delSp modSp mod">
        <pc:chgData name="Magnolia Dovale Cabarcas" userId="4cb94d57-9ded-41ff-bf00-b2bd5bc3efaa" providerId="ADAL" clId="{12F25335-C021-4C0E-A1EF-5A8DA247137E}" dt="2024-05-29T16:50:34.576" v="67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12F25335-C021-4C0E-A1EF-5A8DA247137E}" dt="2024-05-29T16:40:35.797" v="50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12F25335-C021-4C0E-A1EF-5A8DA247137E}" dt="2024-05-29T16:39:48.307" v="44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12F25335-C021-4C0E-A1EF-5A8DA247137E}" dt="2024-05-29T16:28:14.994" v="17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12F25335-C021-4C0E-A1EF-5A8DA247137E}" dt="2024-05-29T16:23:04.092" v="8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12F25335-C021-4C0E-A1EF-5A8DA247137E}" dt="2024-05-29T16:40:12.589" v="46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12F25335-C021-4C0E-A1EF-5A8DA247137E}" dt="2024-05-29T16:40:27.390" v="48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12F25335-C021-4C0E-A1EF-5A8DA247137E}" dt="2024-05-29T16:35:19.365" v="2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12F25335-C021-4C0E-A1EF-5A8DA247137E}" dt="2024-05-29T16:23:14.030" v="15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12F25335-C021-4C0E-A1EF-5A8DA247137E}" dt="2024-05-29T16:39:36.175" v="38" actId="14100"/>
          <ac:picMkLst>
            <pc:docMk/>
            <pc:sldMk cId="1250068747" sldId="351"/>
            <ac:picMk id="2" creationId="{235BECC2-74B0-4460-27FA-10AEC2F8F43C}"/>
          </ac:picMkLst>
        </pc:picChg>
        <pc:picChg chg="del">
          <ac:chgData name="Magnolia Dovale Cabarcas" userId="4cb94d57-9ded-41ff-bf00-b2bd5bc3efaa" providerId="ADAL" clId="{12F25335-C021-4C0E-A1EF-5A8DA247137E}" dt="2024-05-29T16:39:19.454" v="34" actId="478"/>
          <ac:picMkLst>
            <pc:docMk/>
            <pc:sldMk cId="1250068747" sldId="351"/>
            <ac:picMk id="6" creationId="{672D0DE6-0588-F66A-FEA7-95C4A293AA42}"/>
          </ac:picMkLst>
        </pc:picChg>
        <pc:picChg chg="del">
          <ac:chgData name="Magnolia Dovale Cabarcas" userId="4cb94d57-9ded-41ff-bf00-b2bd5bc3efaa" providerId="ADAL" clId="{12F25335-C021-4C0E-A1EF-5A8DA247137E}" dt="2024-05-29T16:41:06.465" v="51" actId="478"/>
          <ac:picMkLst>
            <pc:docMk/>
            <pc:sldMk cId="1250068747" sldId="351"/>
            <ac:picMk id="14" creationId="{1AFC8F53-AA88-6208-4FC8-1D883437FE6C}"/>
          </ac:picMkLst>
        </pc:picChg>
        <pc:picChg chg="add mod">
          <ac:chgData name="Magnolia Dovale Cabarcas" userId="4cb94d57-9ded-41ff-bf00-b2bd5bc3efaa" providerId="ADAL" clId="{12F25335-C021-4C0E-A1EF-5A8DA247137E}" dt="2024-05-29T16:41:24.286" v="56" actId="14100"/>
          <ac:picMkLst>
            <pc:docMk/>
            <pc:sldMk cId="1250068747" sldId="351"/>
            <ac:picMk id="19" creationId="{74BD811C-24B7-7BF6-BBB1-2BF65D0A08B2}"/>
          </ac:picMkLst>
        </pc:picChg>
        <pc:picChg chg="add mod">
          <ac:chgData name="Magnolia Dovale Cabarcas" userId="4cb94d57-9ded-41ff-bf00-b2bd5bc3efaa" providerId="ADAL" clId="{12F25335-C021-4C0E-A1EF-5A8DA247137E}" dt="2024-05-29T16:48:30.063" v="62" actId="14100"/>
          <ac:picMkLst>
            <pc:docMk/>
            <pc:sldMk cId="1250068747" sldId="351"/>
            <ac:picMk id="20" creationId="{5A337826-CBA8-242C-AEE9-7873F138C502}"/>
          </ac:picMkLst>
        </pc:picChg>
        <pc:picChg chg="del">
          <ac:chgData name="Magnolia Dovale Cabarcas" userId="4cb94d57-9ded-41ff-bf00-b2bd5bc3efaa" providerId="ADAL" clId="{12F25335-C021-4C0E-A1EF-5A8DA247137E}" dt="2024-05-29T16:48:12.327" v="57" actId="478"/>
          <ac:picMkLst>
            <pc:docMk/>
            <pc:sldMk cId="1250068747" sldId="351"/>
            <ac:picMk id="21" creationId="{610B7F4E-C948-F98B-604B-0C4B1EECD4DF}"/>
          </ac:picMkLst>
        </pc:picChg>
        <pc:picChg chg="del">
          <ac:chgData name="Magnolia Dovale Cabarcas" userId="4cb94d57-9ded-41ff-bf00-b2bd5bc3efaa" providerId="ADAL" clId="{12F25335-C021-4C0E-A1EF-5A8DA247137E}" dt="2024-05-29T16:50:20.781" v="63" actId="478"/>
          <ac:picMkLst>
            <pc:docMk/>
            <pc:sldMk cId="1250068747" sldId="351"/>
            <ac:picMk id="22" creationId="{4B9F4B55-43B1-F018-0FFB-840ACFE18859}"/>
          </ac:picMkLst>
        </pc:picChg>
        <pc:picChg chg="add mod">
          <ac:chgData name="Magnolia Dovale Cabarcas" userId="4cb94d57-9ded-41ff-bf00-b2bd5bc3efaa" providerId="ADAL" clId="{12F25335-C021-4C0E-A1EF-5A8DA247137E}" dt="2024-05-29T16:50:34.576" v="67" actId="14100"/>
          <ac:picMkLst>
            <pc:docMk/>
            <pc:sldMk cId="1250068747" sldId="351"/>
            <ac:picMk id="23" creationId="{2FF93143-E87F-0823-D84B-D8915B3B24A5}"/>
          </ac:picMkLst>
        </pc:picChg>
      </pc:sldChg>
      <pc:sldChg chg="addSp delSp modSp mod">
        <pc:chgData name="Magnolia Dovale Cabarcas" userId="4cb94d57-9ded-41ff-bf00-b2bd5bc3efaa" providerId="ADAL" clId="{12F25335-C021-4C0E-A1EF-5A8DA247137E}" dt="2024-05-29T17:20:12.637" v="261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12F25335-C021-4C0E-A1EF-5A8DA247137E}" dt="2024-05-29T17:16:59.451" v="214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12F25335-C021-4C0E-A1EF-5A8DA247137E}" dt="2024-05-29T17:20:12.637" v="261" actId="20577"/>
          <ac:spMkLst>
            <pc:docMk/>
            <pc:sldMk cId="2908596167" sldId="352"/>
            <ac:spMk id="9" creationId="{55DEB6F5-6A2F-1999-9597-42B94DE57441}"/>
          </ac:spMkLst>
        </pc:spChg>
        <pc:picChg chg="del">
          <ac:chgData name="Magnolia Dovale Cabarcas" userId="4cb94d57-9ded-41ff-bf00-b2bd5bc3efaa" providerId="ADAL" clId="{12F25335-C021-4C0E-A1EF-5A8DA247137E}" dt="2024-05-29T17:18:08.456" v="215" actId="478"/>
          <ac:picMkLst>
            <pc:docMk/>
            <pc:sldMk cId="2908596167" sldId="352"/>
            <ac:picMk id="3" creationId="{740F50CE-7520-43D6-6AC2-635CF4CC82C1}"/>
          </ac:picMkLst>
        </pc:picChg>
        <pc:picChg chg="add mod">
          <ac:chgData name="Magnolia Dovale Cabarcas" userId="4cb94d57-9ded-41ff-bf00-b2bd5bc3efaa" providerId="ADAL" clId="{12F25335-C021-4C0E-A1EF-5A8DA247137E}" dt="2024-05-29T17:18:24.728" v="220" actId="14100"/>
          <ac:picMkLst>
            <pc:docMk/>
            <pc:sldMk cId="2908596167" sldId="352"/>
            <ac:picMk id="4" creationId="{9BE3BC3C-F101-CCEF-DBAA-2B3E8BE492FD}"/>
          </ac:picMkLst>
        </pc:picChg>
      </pc:sldChg>
      <pc:sldChg chg="addSp delSp modSp mod">
        <pc:chgData name="Magnolia Dovale Cabarcas" userId="4cb94d57-9ded-41ff-bf00-b2bd5bc3efaa" providerId="ADAL" clId="{12F25335-C021-4C0E-A1EF-5A8DA247137E}" dt="2024-05-29T17:16:17.034" v="206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12F25335-C021-4C0E-A1EF-5A8DA247137E}" dt="2024-05-29T16:57:54.309" v="93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12F25335-C021-4C0E-A1EF-5A8DA247137E}" dt="2024-05-29T16:59:10.554" v="110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12F25335-C021-4C0E-A1EF-5A8DA247137E}" dt="2024-05-29T17:05:36.239" v="182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12F25335-C021-4C0E-A1EF-5A8DA247137E}" dt="2024-05-29T17:08:12.457" v="188" actId="14100"/>
          <ac:picMkLst>
            <pc:docMk/>
            <pc:sldMk cId="4256797451" sldId="353"/>
            <ac:picMk id="2" creationId="{B8626FE6-8318-E326-FBDA-D4ABACEB8FC0}"/>
          </ac:picMkLst>
        </pc:picChg>
        <pc:picChg chg="del">
          <ac:chgData name="Magnolia Dovale Cabarcas" userId="4cb94d57-9ded-41ff-bf00-b2bd5bc3efaa" providerId="ADAL" clId="{12F25335-C021-4C0E-A1EF-5A8DA247137E}" dt="2024-05-29T17:07:56.344" v="183" actId="478"/>
          <ac:picMkLst>
            <pc:docMk/>
            <pc:sldMk cId="4256797451" sldId="353"/>
            <ac:picMk id="3" creationId="{DE38F44D-0A30-0CDC-DEA1-10B412378F78}"/>
          </ac:picMkLst>
        </pc:picChg>
        <pc:picChg chg="del">
          <ac:chgData name="Magnolia Dovale Cabarcas" userId="4cb94d57-9ded-41ff-bf00-b2bd5bc3efaa" providerId="ADAL" clId="{12F25335-C021-4C0E-A1EF-5A8DA247137E}" dt="2024-05-29T17:10:00.798" v="189" actId="478"/>
          <ac:picMkLst>
            <pc:docMk/>
            <pc:sldMk cId="4256797451" sldId="353"/>
            <ac:picMk id="7" creationId="{514070F9-7855-D7ED-7008-CF9743E9B365}"/>
          </ac:picMkLst>
        </pc:picChg>
        <pc:picChg chg="del">
          <ac:chgData name="Magnolia Dovale Cabarcas" userId="4cb94d57-9ded-41ff-bf00-b2bd5bc3efaa" providerId="ADAL" clId="{12F25335-C021-4C0E-A1EF-5A8DA247137E}" dt="2024-05-29T17:15:54.403" v="198" actId="478"/>
          <ac:picMkLst>
            <pc:docMk/>
            <pc:sldMk cId="4256797451" sldId="353"/>
            <ac:picMk id="9" creationId="{FD8D4144-2C4A-B065-39C1-692F4CB5BDB3}"/>
          </ac:picMkLst>
        </pc:picChg>
        <pc:picChg chg="add mod">
          <ac:chgData name="Magnolia Dovale Cabarcas" userId="4cb94d57-9ded-41ff-bf00-b2bd5bc3efaa" providerId="ADAL" clId="{12F25335-C021-4C0E-A1EF-5A8DA247137E}" dt="2024-05-29T17:10:33.574" v="197" actId="1076"/>
          <ac:picMkLst>
            <pc:docMk/>
            <pc:sldMk cId="4256797451" sldId="353"/>
            <ac:picMk id="11" creationId="{CC753D2C-D85B-A988-767C-88829442335B}"/>
          </ac:picMkLst>
        </pc:picChg>
        <pc:picChg chg="add mod">
          <ac:chgData name="Magnolia Dovale Cabarcas" userId="4cb94d57-9ded-41ff-bf00-b2bd5bc3efaa" providerId="ADAL" clId="{12F25335-C021-4C0E-A1EF-5A8DA247137E}" dt="2024-05-29T17:16:17.034" v="206" actId="14100"/>
          <ac:picMkLst>
            <pc:docMk/>
            <pc:sldMk cId="4256797451" sldId="353"/>
            <ac:picMk id="12" creationId="{D78FD1A4-CE67-3EAB-F8AD-05FA6C92F41E}"/>
          </ac:picMkLst>
        </pc:picChg>
      </pc:sldChg>
    </pc:docChg>
  </pc:docChgLst>
  <pc:docChgLst>
    <pc:chgData name="Magnolia Dovale Cabarcas" userId="4cb94d57-9ded-41ff-bf00-b2bd5bc3efaa" providerId="ADAL" clId="{356E1736-DA25-46D6-A82A-11539F7820BC}"/>
    <pc:docChg chg="custSel modSld">
      <pc:chgData name="Magnolia Dovale Cabarcas" userId="4cb94d57-9ded-41ff-bf00-b2bd5bc3efaa" providerId="ADAL" clId="{356E1736-DA25-46D6-A82A-11539F7820BC}" dt="2024-09-26T17:55:24.973" v="69" actId="14100"/>
      <pc:docMkLst>
        <pc:docMk/>
      </pc:docMkLst>
      <pc:sldChg chg="addSp delSp modSp mod">
        <pc:chgData name="Magnolia Dovale Cabarcas" userId="4cb94d57-9ded-41ff-bf00-b2bd5bc3efaa" providerId="ADAL" clId="{356E1736-DA25-46D6-A82A-11539F7820BC}" dt="2024-09-26T17:48:36.005" v="44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356E1736-DA25-46D6-A82A-11539F7820BC}" dt="2024-09-26T17:42:05.275" v="13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356E1736-DA25-46D6-A82A-11539F7820BC}" dt="2024-09-26T17:41:50.823" v="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356E1736-DA25-46D6-A82A-11539F7820BC}" dt="2024-09-26T17:41:42.808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356E1736-DA25-46D6-A82A-11539F7820BC}" dt="2024-09-26T17:46:28.902" v="30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356E1736-DA25-46D6-A82A-11539F7820BC}" dt="2024-09-26T17:41:55.338" v="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356E1736-DA25-46D6-A82A-11539F7820BC}" dt="2024-09-26T17:41:58.869" v="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356E1736-DA25-46D6-A82A-11539F7820BC}" dt="2024-09-26T17:42:01.963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356E1736-DA25-46D6-A82A-11539F7820BC}" dt="2024-09-26T17:42:10.275" v="15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356E1736-DA25-46D6-A82A-11539F7820BC}" dt="2024-09-26T17:43:57.051" v="16" actId="478"/>
          <ac:picMkLst>
            <pc:docMk/>
            <pc:sldMk cId="1250068747" sldId="351"/>
            <ac:picMk id="2" creationId="{78AC8CFF-320A-65E1-3159-BC0DF066E838}"/>
          </ac:picMkLst>
        </pc:picChg>
        <pc:picChg chg="add del">
          <ac:chgData name="Magnolia Dovale Cabarcas" userId="4cb94d57-9ded-41ff-bf00-b2bd5bc3efaa" providerId="ADAL" clId="{356E1736-DA25-46D6-A82A-11539F7820BC}" dt="2024-09-26T17:45:38.623" v="18" actId="478"/>
          <ac:picMkLst>
            <pc:docMk/>
            <pc:sldMk cId="1250068747" sldId="351"/>
            <ac:picMk id="6" creationId="{644C62B2-437C-C162-0A2A-0EF365BEFFC1}"/>
          </ac:picMkLst>
        </pc:picChg>
        <pc:picChg chg="add mod">
          <ac:chgData name="Magnolia Dovale Cabarcas" userId="4cb94d57-9ded-41ff-bf00-b2bd5bc3efaa" providerId="ADAL" clId="{356E1736-DA25-46D6-A82A-11539F7820BC}" dt="2024-09-26T17:45:51.169" v="23" actId="1076"/>
          <ac:picMkLst>
            <pc:docMk/>
            <pc:sldMk cId="1250068747" sldId="351"/>
            <ac:picMk id="14" creationId="{6E942FE0-C909-03CB-FC21-64F447996B74}"/>
          </ac:picMkLst>
        </pc:picChg>
        <pc:picChg chg="del">
          <ac:chgData name="Magnolia Dovale Cabarcas" userId="4cb94d57-9ded-41ff-bf00-b2bd5bc3efaa" providerId="ADAL" clId="{356E1736-DA25-46D6-A82A-11539F7820BC}" dt="2024-09-26T17:45:55.029" v="24" actId="478"/>
          <ac:picMkLst>
            <pc:docMk/>
            <pc:sldMk cId="1250068747" sldId="351"/>
            <ac:picMk id="19" creationId="{DB984C20-D3E4-69B4-6532-1B9FE6F0693A}"/>
          </ac:picMkLst>
        </pc:picChg>
        <pc:picChg chg="add mod">
          <ac:chgData name="Magnolia Dovale Cabarcas" userId="4cb94d57-9ded-41ff-bf00-b2bd5bc3efaa" providerId="ADAL" clId="{356E1736-DA25-46D6-A82A-11539F7820BC}" dt="2024-09-26T17:46:16.402" v="28" actId="1076"/>
          <ac:picMkLst>
            <pc:docMk/>
            <pc:sldMk cId="1250068747" sldId="351"/>
            <ac:picMk id="20" creationId="{BDA7DDCE-F21F-6972-4BF3-48E40CA597E5}"/>
          </ac:picMkLst>
        </pc:picChg>
        <pc:picChg chg="del">
          <ac:chgData name="Magnolia Dovale Cabarcas" userId="4cb94d57-9ded-41ff-bf00-b2bd5bc3efaa" providerId="ADAL" clId="{356E1736-DA25-46D6-A82A-11539F7820BC}" dt="2024-09-26T17:47:49.242" v="31" actId="478"/>
          <ac:picMkLst>
            <pc:docMk/>
            <pc:sldMk cId="1250068747" sldId="351"/>
            <ac:picMk id="21" creationId="{156FEF0F-5F20-67CB-6621-3B7EAA34C683}"/>
          </ac:picMkLst>
        </pc:picChg>
        <pc:picChg chg="del">
          <ac:chgData name="Magnolia Dovale Cabarcas" userId="4cb94d57-9ded-41ff-bf00-b2bd5bc3efaa" providerId="ADAL" clId="{356E1736-DA25-46D6-A82A-11539F7820BC}" dt="2024-09-26T17:48:08.475" v="38" actId="478"/>
          <ac:picMkLst>
            <pc:docMk/>
            <pc:sldMk cId="1250068747" sldId="351"/>
            <ac:picMk id="22" creationId="{80C5FB9B-9549-5303-E5EB-A63E52E1F476}"/>
          </ac:picMkLst>
        </pc:picChg>
        <pc:picChg chg="add mod">
          <ac:chgData name="Magnolia Dovale Cabarcas" userId="4cb94d57-9ded-41ff-bf00-b2bd5bc3efaa" providerId="ADAL" clId="{356E1736-DA25-46D6-A82A-11539F7820BC}" dt="2024-09-26T17:48:06.491" v="37" actId="14100"/>
          <ac:picMkLst>
            <pc:docMk/>
            <pc:sldMk cId="1250068747" sldId="351"/>
            <ac:picMk id="23" creationId="{4EE027B1-F421-2D16-AE6F-BEC879CF62C0}"/>
          </ac:picMkLst>
        </pc:picChg>
        <pc:picChg chg="add mod">
          <ac:chgData name="Magnolia Dovale Cabarcas" userId="4cb94d57-9ded-41ff-bf00-b2bd5bc3efaa" providerId="ADAL" clId="{356E1736-DA25-46D6-A82A-11539F7820BC}" dt="2024-09-26T17:48:36.005" v="44" actId="14100"/>
          <ac:picMkLst>
            <pc:docMk/>
            <pc:sldMk cId="1250068747" sldId="351"/>
            <ac:picMk id="24" creationId="{8451C5AE-5294-6776-F3AD-B7C213560233}"/>
          </ac:picMkLst>
        </pc:picChg>
      </pc:sldChg>
      <pc:sldChg chg="addSp delSp modSp mod">
        <pc:chgData name="Magnolia Dovale Cabarcas" userId="4cb94d57-9ded-41ff-bf00-b2bd5bc3efaa" providerId="ADAL" clId="{356E1736-DA25-46D6-A82A-11539F7820BC}" dt="2024-09-26T17:55:24.973" v="69" actId="14100"/>
        <pc:sldMkLst>
          <pc:docMk/>
          <pc:sldMk cId="2908596167" sldId="352"/>
        </pc:sldMkLst>
        <pc:picChg chg="add mod">
          <ac:chgData name="Magnolia Dovale Cabarcas" userId="4cb94d57-9ded-41ff-bf00-b2bd5bc3efaa" providerId="ADAL" clId="{356E1736-DA25-46D6-A82A-11539F7820BC}" dt="2024-09-26T17:55:24.973" v="69" actId="14100"/>
          <ac:picMkLst>
            <pc:docMk/>
            <pc:sldMk cId="2908596167" sldId="352"/>
            <ac:picMk id="3" creationId="{A82FECA5-4DB2-36C3-F84C-7E5549177944}"/>
          </ac:picMkLst>
        </pc:picChg>
        <pc:picChg chg="del">
          <ac:chgData name="Magnolia Dovale Cabarcas" userId="4cb94d57-9ded-41ff-bf00-b2bd5bc3efaa" providerId="ADAL" clId="{356E1736-DA25-46D6-A82A-11539F7820BC}" dt="2024-09-26T17:55:15.896" v="66" actId="478"/>
          <ac:picMkLst>
            <pc:docMk/>
            <pc:sldMk cId="2908596167" sldId="352"/>
            <ac:picMk id="4" creationId="{AF9F2433-B89A-C10C-88BE-9FBDB29E2CEF}"/>
          </ac:picMkLst>
        </pc:picChg>
      </pc:sldChg>
      <pc:sldChg chg="addSp delSp modSp mod">
        <pc:chgData name="Magnolia Dovale Cabarcas" userId="4cb94d57-9ded-41ff-bf00-b2bd5bc3efaa" providerId="ADAL" clId="{356E1736-DA25-46D6-A82A-11539F7820BC}" dt="2024-09-26T17:52:21.156" v="65" actId="14100"/>
        <pc:sldMkLst>
          <pc:docMk/>
          <pc:sldMk cId="4256797451" sldId="353"/>
        </pc:sldMkLst>
        <pc:picChg chg="add mod">
          <ac:chgData name="Magnolia Dovale Cabarcas" userId="4cb94d57-9ded-41ff-bf00-b2bd5bc3efaa" providerId="ADAL" clId="{356E1736-DA25-46D6-A82A-11539F7820BC}" dt="2024-09-26T17:50:19.927" v="51" actId="14100"/>
          <ac:picMkLst>
            <pc:docMk/>
            <pc:sldMk cId="4256797451" sldId="353"/>
            <ac:picMk id="2" creationId="{C38299E9-F670-886B-D114-7EFAC72A48A3}"/>
          </ac:picMkLst>
        </pc:picChg>
        <pc:picChg chg="del">
          <ac:chgData name="Magnolia Dovale Cabarcas" userId="4cb94d57-9ded-41ff-bf00-b2bd5bc3efaa" providerId="ADAL" clId="{356E1736-DA25-46D6-A82A-11539F7820BC}" dt="2024-09-26T17:50:01.365" v="45" actId="478"/>
          <ac:picMkLst>
            <pc:docMk/>
            <pc:sldMk cId="4256797451" sldId="353"/>
            <ac:picMk id="3" creationId="{C1B57C1F-BEA4-8253-6EB6-778741520E6D}"/>
          </ac:picMkLst>
        </pc:picChg>
        <pc:picChg chg="del">
          <ac:chgData name="Magnolia Dovale Cabarcas" userId="4cb94d57-9ded-41ff-bf00-b2bd5bc3efaa" providerId="ADAL" clId="{356E1736-DA25-46D6-A82A-11539F7820BC}" dt="2024-09-26T17:50:45.754" v="52" actId="478"/>
          <ac:picMkLst>
            <pc:docMk/>
            <pc:sldMk cId="4256797451" sldId="353"/>
            <ac:picMk id="7" creationId="{E4CC6BD0-87F4-CE2F-EA1D-8638965F71AF}"/>
          </ac:picMkLst>
        </pc:picChg>
        <pc:picChg chg="del">
          <ac:chgData name="Magnolia Dovale Cabarcas" userId="4cb94d57-9ded-41ff-bf00-b2bd5bc3efaa" providerId="ADAL" clId="{356E1736-DA25-46D6-A82A-11539F7820BC}" dt="2024-09-26T17:51:57.704" v="58" actId="478"/>
          <ac:picMkLst>
            <pc:docMk/>
            <pc:sldMk cId="4256797451" sldId="353"/>
            <ac:picMk id="9" creationId="{9AF1FD7B-0A3B-6C03-04EB-59F44328B971}"/>
          </ac:picMkLst>
        </pc:picChg>
        <pc:picChg chg="add mod">
          <ac:chgData name="Magnolia Dovale Cabarcas" userId="4cb94d57-9ded-41ff-bf00-b2bd5bc3efaa" providerId="ADAL" clId="{356E1736-DA25-46D6-A82A-11539F7820BC}" dt="2024-09-26T17:51:02.113" v="57" actId="14100"/>
          <ac:picMkLst>
            <pc:docMk/>
            <pc:sldMk cId="4256797451" sldId="353"/>
            <ac:picMk id="11" creationId="{2561A29F-7197-B0D5-4479-87C716AED204}"/>
          </ac:picMkLst>
        </pc:picChg>
        <pc:picChg chg="add mod">
          <ac:chgData name="Magnolia Dovale Cabarcas" userId="4cb94d57-9ded-41ff-bf00-b2bd5bc3efaa" providerId="ADAL" clId="{356E1736-DA25-46D6-A82A-11539F7820BC}" dt="2024-09-26T17:52:21.156" v="65" actId="14100"/>
          <ac:picMkLst>
            <pc:docMk/>
            <pc:sldMk cId="4256797451" sldId="353"/>
            <ac:picMk id="12" creationId="{FC5A2D7B-0F7E-B465-4C6F-A99265CDDBFB}"/>
          </ac:picMkLst>
        </pc:picChg>
      </pc:sldChg>
    </pc:docChg>
  </pc:docChgLst>
  <pc:docChgLst>
    <pc:chgData name="Magnolia Dovale Cabarcas" userId="4cb94d57-9ded-41ff-bf00-b2bd5bc3efaa" providerId="ADAL" clId="{C228AAFE-D781-451E-BA2C-6D98801FD880}"/>
    <pc:docChg chg="custSel modSld">
      <pc:chgData name="Magnolia Dovale Cabarcas" userId="4cb94d57-9ded-41ff-bf00-b2bd5bc3efaa" providerId="ADAL" clId="{C228AAFE-D781-451E-BA2C-6D98801FD880}" dt="2024-08-06T16:18:18.195" v="31" actId="1076"/>
      <pc:docMkLst>
        <pc:docMk/>
      </pc:docMkLst>
    </pc:docChg>
  </pc:docChgLst>
  <pc:docChgLst>
    <pc:chgData name="Magnolia Dovale Cabarcas" userId="4cb94d57-9ded-41ff-bf00-b2bd5bc3efaa" providerId="ADAL" clId="{738A6ACB-A38E-4422-8A49-FA4009FBB3A1}"/>
    <pc:docChg chg="custSel modSld">
      <pc:chgData name="Magnolia Dovale Cabarcas" userId="4cb94d57-9ded-41ff-bf00-b2bd5bc3efaa" providerId="ADAL" clId="{738A6ACB-A38E-4422-8A49-FA4009FBB3A1}" dt="2024-07-02T18:12:47.764" v="31" actId="14100"/>
      <pc:docMkLst>
        <pc:docMk/>
      </pc:docMkLst>
      <pc:sldChg chg="addSp delSp modSp mod">
        <pc:chgData name="Magnolia Dovale Cabarcas" userId="4cb94d57-9ded-41ff-bf00-b2bd5bc3efaa" providerId="ADAL" clId="{738A6ACB-A38E-4422-8A49-FA4009FBB3A1}" dt="2024-07-02T18:06:40.306" v="19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738A6ACB-A38E-4422-8A49-FA4009FBB3A1}" dt="2024-07-02T17:57:19.505" v="11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738A6ACB-A38E-4422-8A49-FA4009FBB3A1}" dt="2024-07-02T17:57:27.864" v="13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738A6ACB-A38E-4422-8A49-FA4009FBB3A1}" dt="2024-07-02T17:56:58.757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738A6ACB-A38E-4422-8A49-FA4009FBB3A1}" dt="2024-07-02T17:57:07.850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738A6ACB-A38E-4422-8A49-FA4009FBB3A1}" dt="2024-07-02T17:57:11.599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738A6ACB-A38E-4422-8A49-FA4009FBB3A1}" dt="2024-07-02T17:57:15.568" v="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738A6ACB-A38E-4422-8A49-FA4009FBB3A1}" dt="2024-07-02T17:57:02.334" v="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738A6ACB-A38E-4422-8A49-FA4009FBB3A1}" dt="2024-07-02T18:06:40.306" v="19" actId="14100"/>
          <ac:picMkLst>
            <pc:docMk/>
            <pc:sldMk cId="1250068747" sldId="351"/>
            <ac:picMk id="2" creationId="{2359A5F8-DE9E-E22B-BB95-D23BFC76F308}"/>
          </ac:picMkLst>
        </pc:picChg>
        <pc:picChg chg="del">
          <ac:chgData name="Magnolia Dovale Cabarcas" userId="4cb94d57-9ded-41ff-bf00-b2bd5bc3efaa" providerId="ADAL" clId="{738A6ACB-A38E-4422-8A49-FA4009FBB3A1}" dt="2024-07-02T18:06:23.464" v="14" actId="478"/>
          <ac:picMkLst>
            <pc:docMk/>
            <pc:sldMk cId="1250068747" sldId="351"/>
            <ac:picMk id="19" creationId="{4691EB4B-71C5-CF88-03C5-F99178A80DFC}"/>
          </ac:picMkLst>
        </pc:picChg>
      </pc:sldChg>
      <pc:sldChg chg="addSp delSp modSp mod">
        <pc:chgData name="Magnolia Dovale Cabarcas" userId="4cb94d57-9ded-41ff-bf00-b2bd5bc3efaa" providerId="ADAL" clId="{738A6ACB-A38E-4422-8A49-FA4009FBB3A1}" dt="2024-07-02T18:12:47.764" v="31" actId="14100"/>
        <pc:sldMkLst>
          <pc:docMk/>
          <pc:sldMk cId="2908596167" sldId="352"/>
        </pc:sldMkLst>
        <pc:spChg chg="mod">
          <ac:chgData name="Magnolia Dovale Cabarcas" userId="4cb94d57-9ded-41ff-bf00-b2bd5bc3efaa" providerId="ADAL" clId="{738A6ACB-A38E-4422-8A49-FA4009FBB3A1}" dt="2024-07-02T18:07:25.522" v="24" actId="20577"/>
          <ac:spMkLst>
            <pc:docMk/>
            <pc:sldMk cId="2908596167" sldId="352"/>
            <ac:spMk id="9" creationId="{55DEB6F5-6A2F-1999-9597-42B94DE57441}"/>
          </ac:spMkLst>
        </pc:spChg>
        <pc:picChg chg="del mod">
          <ac:chgData name="Magnolia Dovale Cabarcas" userId="4cb94d57-9ded-41ff-bf00-b2bd5bc3efaa" providerId="ADAL" clId="{738A6ACB-A38E-4422-8A49-FA4009FBB3A1}" dt="2024-07-02T18:12:30.766" v="26" actId="478"/>
          <ac:picMkLst>
            <pc:docMk/>
            <pc:sldMk cId="2908596167" sldId="352"/>
            <ac:picMk id="3" creationId="{8F9FC39D-3984-65CB-2F3F-140D7DB330C2}"/>
          </ac:picMkLst>
        </pc:picChg>
        <pc:picChg chg="add mod">
          <ac:chgData name="Magnolia Dovale Cabarcas" userId="4cb94d57-9ded-41ff-bf00-b2bd5bc3efaa" providerId="ADAL" clId="{738A6ACB-A38E-4422-8A49-FA4009FBB3A1}" dt="2024-07-02T18:12:47.764" v="31" actId="14100"/>
          <ac:picMkLst>
            <pc:docMk/>
            <pc:sldMk cId="2908596167" sldId="352"/>
            <ac:picMk id="4" creationId="{AF9F2433-B89A-C10C-88BE-9FBDB29E2CEF}"/>
          </ac:picMkLst>
        </pc:picChg>
      </pc:sldChg>
    </pc:docChg>
  </pc:docChgLst>
  <pc:docChgLst>
    <pc:chgData name="Magnolia Dovale Cabarcas" userId="4cb94d57-9ded-41ff-bf00-b2bd5bc3efaa" providerId="ADAL" clId="{E937945D-16F7-4ACE-B7B2-EF9C4CD95B8E}"/>
    <pc:docChg chg="undo custSel modSld sldOrd">
      <pc:chgData name="Magnolia Dovale Cabarcas" userId="4cb94d57-9ded-41ff-bf00-b2bd5bc3efaa" providerId="ADAL" clId="{E937945D-16F7-4ACE-B7B2-EF9C4CD95B8E}" dt="2023-03-07T19:48:09.097" v="647" actId="20577"/>
      <pc:docMkLst>
        <pc:docMk/>
      </pc:docMkLst>
      <pc:sldChg chg="addSp delSp modSp mod">
        <pc:chgData name="Magnolia Dovale Cabarcas" userId="4cb94d57-9ded-41ff-bf00-b2bd5bc3efaa" providerId="ADAL" clId="{E937945D-16F7-4ACE-B7B2-EF9C4CD95B8E}" dt="2023-03-07T19:48:09.097" v="647" actId="20577"/>
        <pc:sldMkLst>
          <pc:docMk/>
          <pc:sldMk cId="4256797451" sldId="353"/>
        </pc:sldMkLst>
        <pc:spChg chg="mod">
          <ac:chgData name="Magnolia Dovale Cabarcas" userId="4cb94d57-9ded-41ff-bf00-b2bd5bc3efaa" providerId="ADAL" clId="{E937945D-16F7-4ACE-B7B2-EF9C4CD95B8E}" dt="2023-03-03T14:50:03.322" v="513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E937945D-16F7-4ACE-B7B2-EF9C4CD95B8E}" dt="2023-03-03T14:50:07.267" v="514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E937945D-16F7-4ACE-B7B2-EF9C4CD95B8E}" dt="2023-03-07T19:48:09.097" v="647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E937945D-16F7-4ACE-B7B2-EF9C4CD95B8E}" dt="2023-03-03T14:52:02.044" v="524" actId="14100"/>
          <ac:picMkLst>
            <pc:docMk/>
            <pc:sldMk cId="4256797451" sldId="353"/>
            <ac:picMk id="2" creationId="{F9ACD558-6030-32DA-47F8-1E989DAC4506}"/>
          </ac:picMkLst>
        </pc:picChg>
        <pc:picChg chg="add mod">
          <ac:chgData name="Magnolia Dovale Cabarcas" userId="4cb94d57-9ded-41ff-bf00-b2bd5bc3efaa" providerId="ADAL" clId="{E937945D-16F7-4ACE-B7B2-EF9C4CD95B8E}" dt="2023-03-03T14:53:29.666" v="539" actId="1076"/>
          <ac:picMkLst>
            <pc:docMk/>
            <pc:sldMk cId="4256797451" sldId="353"/>
            <ac:picMk id="3" creationId="{A830F014-13A6-BCE6-8DA1-3DA36DB8C23F}"/>
          </ac:picMkLst>
        </pc:picChg>
        <pc:picChg chg="add del mod">
          <ac:chgData name="Magnolia Dovale Cabarcas" userId="4cb94d57-9ded-41ff-bf00-b2bd5bc3efaa" providerId="ADAL" clId="{E937945D-16F7-4ACE-B7B2-EF9C4CD95B8E}" dt="2023-03-03T14:54:44.378" v="548" actId="478"/>
          <ac:picMkLst>
            <pc:docMk/>
            <pc:sldMk cId="4256797451" sldId="353"/>
            <ac:picMk id="7" creationId="{E32AFE09-6F66-95D8-93C5-9402C371B893}"/>
          </ac:picMkLst>
        </pc:picChg>
        <pc:picChg chg="add mod">
          <ac:chgData name="Magnolia Dovale Cabarcas" userId="4cb94d57-9ded-41ff-bf00-b2bd5bc3efaa" providerId="ADAL" clId="{E937945D-16F7-4ACE-B7B2-EF9C4CD95B8E}" dt="2023-03-03T14:55:38.910" v="555" actId="1076"/>
          <ac:picMkLst>
            <pc:docMk/>
            <pc:sldMk cId="4256797451" sldId="353"/>
            <ac:picMk id="9" creationId="{B762CC32-C285-9945-EBDD-89A238C23C07}"/>
          </ac:picMkLst>
        </pc:picChg>
        <pc:picChg chg="del">
          <ac:chgData name="Magnolia Dovale Cabarcas" userId="4cb94d57-9ded-41ff-bf00-b2bd5bc3efaa" providerId="ADAL" clId="{E937945D-16F7-4ACE-B7B2-EF9C4CD95B8E}" dt="2023-03-03T14:51:36.231" v="515" actId="478"/>
          <ac:picMkLst>
            <pc:docMk/>
            <pc:sldMk cId="4256797451" sldId="353"/>
            <ac:picMk id="22" creationId="{9096446C-2AC9-4F5B-D537-94D896EFFF75}"/>
          </ac:picMkLst>
        </pc:picChg>
        <pc:picChg chg="del">
          <ac:chgData name="Magnolia Dovale Cabarcas" userId="4cb94d57-9ded-41ff-bf00-b2bd5bc3efaa" providerId="ADAL" clId="{E937945D-16F7-4ACE-B7B2-EF9C4CD95B8E}" dt="2023-03-03T14:52:50.673" v="525" actId="478"/>
          <ac:picMkLst>
            <pc:docMk/>
            <pc:sldMk cId="4256797451" sldId="353"/>
            <ac:picMk id="23" creationId="{5988FEDE-9513-3DEA-1ABE-10C50A019F80}"/>
          </ac:picMkLst>
        </pc:picChg>
        <pc:picChg chg="del">
          <ac:chgData name="Magnolia Dovale Cabarcas" userId="4cb94d57-9ded-41ff-bf00-b2bd5bc3efaa" providerId="ADAL" clId="{E937945D-16F7-4ACE-B7B2-EF9C4CD95B8E}" dt="2023-03-03T14:54:26.630" v="540" actId="478"/>
          <ac:picMkLst>
            <pc:docMk/>
            <pc:sldMk cId="4256797451" sldId="353"/>
            <ac:picMk id="25" creationId="{79D44963-7C17-DB3B-A527-E3DCB02B4A2F}"/>
          </ac:picMkLst>
        </pc:picChg>
      </pc:sldChg>
      <pc:sldChg chg="modSp mod">
        <pc:chgData name="Magnolia Dovale Cabarcas" userId="4cb94d57-9ded-41ff-bf00-b2bd5bc3efaa" providerId="ADAL" clId="{E937945D-16F7-4ACE-B7B2-EF9C4CD95B8E}" dt="2023-03-03T18:16:29.530" v="625" actId="313"/>
        <pc:sldMkLst>
          <pc:docMk/>
          <pc:sldMk cId="1093783296" sldId="354"/>
        </pc:sldMkLst>
        <pc:spChg chg="mod">
          <ac:chgData name="Magnolia Dovale Cabarcas" userId="4cb94d57-9ded-41ff-bf00-b2bd5bc3efaa" providerId="ADAL" clId="{E937945D-16F7-4ACE-B7B2-EF9C4CD95B8E}" dt="2023-03-03T18:16:29.530" v="625" actId="313"/>
          <ac:spMkLst>
            <pc:docMk/>
            <pc:sldMk cId="1093783296" sldId="354"/>
            <ac:spMk id="5" creationId="{DC904D75-EF1C-B95C-65C6-B763796CD40D}"/>
          </ac:spMkLst>
        </pc:spChg>
      </pc:sldChg>
    </pc:docChg>
  </pc:docChgLst>
  <pc:docChgLst>
    <pc:chgData name="Magnolia Dovale Cabarcas" userId="4cb94d57-9ded-41ff-bf00-b2bd5bc3efaa" providerId="ADAL" clId="{2281822B-C050-4901-903C-BE68A5C2C634}"/>
    <pc:docChg chg="undo custSel modSld">
      <pc:chgData name="Magnolia Dovale Cabarcas" userId="4cb94d57-9ded-41ff-bf00-b2bd5bc3efaa" providerId="ADAL" clId="{2281822B-C050-4901-903C-BE68A5C2C634}" dt="2024-07-16T17:09:27.587" v="238" actId="14100"/>
      <pc:docMkLst>
        <pc:docMk/>
      </pc:docMkLst>
      <pc:sldChg chg="addSp delSp modSp mod">
        <pc:chgData name="Magnolia Dovale Cabarcas" userId="4cb94d57-9ded-41ff-bf00-b2bd5bc3efaa" providerId="ADAL" clId="{2281822B-C050-4901-903C-BE68A5C2C634}" dt="2024-07-16T17:01:21.356" v="56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2281822B-C050-4901-903C-BE68A5C2C634}" dt="2024-07-16T16:58:32.090" v="42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2281822B-C050-4901-903C-BE68A5C2C634}" dt="2024-07-16T16:57:41.424" v="28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2281822B-C050-4901-903C-BE68A5C2C634}" dt="2024-07-16T16:50:45.179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2281822B-C050-4901-903C-BE68A5C2C634}" dt="2024-07-16T16:59:35.137" v="44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2281822B-C050-4901-903C-BE68A5C2C634}" dt="2024-07-16T16:52:19.628" v="13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2281822B-C050-4901-903C-BE68A5C2C634}" dt="2024-07-16T16:58:24.621" v="40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2281822B-C050-4901-903C-BE68A5C2C634}" dt="2024-07-16T16:52:27.768" v="17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2281822B-C050-4901-903C-BE68A5C2C634}" dt="2024-07-16T16:59:41.106" v="46" actId="20577"/>
          <ac:spMkLst>
            <pc:docMk/>
            <pc:sldMk cId="1250068747" sldId="351"/>
            <ac:spMk id="46" creationId="{A12551D6-DD00-3EE8-E702-CAE036800CB9}"/>
          </ac:spMkLst>
        </pc:spChg>
        <pc:picChg chg="add del mod">
          <ac:chgData name="Magnolia Dovale Cabarcas" userId="4cb94d57-9ded-41ff-bf00-b2bd5bc3efaa" providerId="ADAL" clId="{2281822B-C050-4901-903C-BE68A5C2C634}" dt="2024-07-16T17:00:30.735" v="47" actId="478"/>
          <ac:picMkLst>
            <pc:docMk/>
            <pc:sldMk cId="1250068747" sldId="351"/>
            <ac:picMk id="2" creationId="{D8A0A457-1D48-E299-4306-38BBBFA28EFA}"/>
          </ac:picMkLst>
        </pc:picChg>
        <pc:picChg chg="del">
          <ac:chgData name="Magnolia Dovale Cabarcas" userId="4cb94d57-9ded-41ff-bf00-b2bd5bc3efaa" providerId="ADAL" clId="{2281822B-C050-4901-903C-BE68A5C2C634}" dt="2024-07-16T16:57:19.113" v="20" actId="478"/>
          <ac:picMkLst>
            <pc:docMk/>
            <pc:sldMk cId="1250068747" sldId="351"/>
            <ac:picMk id="6" creationId="{D319BB3C-2929-980C-FF37-D9121744D2B3}"/>
          </ac:picMkLst>
        </pc:picChg>
        <pc:picChg chg="add del mod">
          <ac:chgData name="Magnolia Dovale Cabarcas" userId="4cb94d57-9ded-41ff-bf00-b2bd5bc3efaa" providerId="ADAL" clId="{2281822B-C050-4901-903C-BE68A5C2C634}" dt="2024-07-16T17:00:52.577" v="53" actId="478"/>
          <ac:picMkLst>
            <pc:docMk/>
            <pc:sldMk cId="1250068747" sldId="351"/>
            <ac:picMk id="14" creationId="{EFD42E67-6DC6-FB4B-EFB3-4878D97F018E}"/>
          </ac:picMkLst>
        </pc:picChg>
        <pc:picChg chg="add mod">
          <ac:chgData name="Magnolia Dovale Cabarcas" userId="4cb94d57-9ded-41ff-bf00-b2bd5bc3efaa" providerId="ADAL" clId="{2281822B-C050-4901-903C-BE68A5C2C634}" dt="2024-07-16T17:00:43.468" v="52" actId="1076"/>
          <ac:picMkLst>
            <pc:docMk/>
            <pc:sldMk cId="1250068747" sldId="351"/>
            <ac:picMk id="19" creationId="{838631FF-EFD7-2380-D3A1-632878080B69}"/>
          </ac:picMkLst>
        </pc:picChg>
        <pc:picChg chg="del">
          <ac:chgData name="Magnolia Dovale Cabarcas" userId="4cb94d57-9ded-41ff-bf00-b2bd5bc3efaa" providerId="ADAL" clId="{2281822B-C050-4901-903C-BE68A5C2C634}" dt="2024-07-16T16:57:43.408" v="29" actId="478"/>
          <ac:picMkLst>
            <pc:docMk/>
            <pc:sldMk cId="1250068747" sldId="351"/>
            <ac:picMk id="20" creationId="{E0892EBB-0984-CE87-72E3-F372AC4F5CC5}"/>
          </ac:picMkLst>
        </pc:picChg>
        <pc:picChg chg="add mod">
          <ac:chgData name="Magnolia Dovale Cabarcas" userId="4cb94d57-9ded-41ff-bf00-b2bd5bc3efaa" providerId="ADAL" clId="{2281822B-C050-4901-903C-BE68A5C2C634}" dt="2024-07-16T17:01:21.356" v="56" actId="14100"/>
          <ac:picMkLst>
            <pc:docMk/>
            <pc:sldMk cId="1250068747" sldId="351"/>
            <ac:picMk id="23" creationId="{1F03354B-4A75-4CBD-2DD8-09330D0423E8}"/>
          </ac:picMkLst>
        </pc:picChg>
      </pc:sldChg>
      <pc:sldChg chg="modSp mod">
        <pc:chgData name="Magnolia Dovale Cabarcas" userId="4cb94d57-9ded-41ff-bf00-b2bd5bc3efaa" providerId="ADAL" clId="{2281822B-C050-4901-903C-BE68A5C2C634}" dt="2024-07-16T17:09:27.587" v="238" actId="14100"/>
        <pc:sldMkLst>
          <pc:docMk/>
          <pc:sldMk cId="2908596167" sldId="352"/>
        </pc:sldMkLst>
        <pc:spChg chg="mod">
          <ac:chgData name="Magnolia Dovale Cabarcas" userId="4cb94d57-9ded-41ff-bf00-b2bd5bc3efaa" providerId="ADAL" clId="{2281822B-C050-4901-903C-BE68A5C2C634}" dt="2024-07-16T17:09:19.196" v="236" actId="20577"/>
          <ac:spMkLst>
            <pc:docMk/>
            <pc:sldMk cId="2908596167" sldId="352"/>
            <ac:spMk id="9" creationId="{55DEB6F5-6A2F-1999-9597-42B94DE57441}"/>
          </ac:spMkLst>
        </pc:spChg>
        <pc:picChg chg="mod">
          <ac:chgData name="Magnolia Dovale Cabarcas" userId="4cb94d57-9ded-41ff-bf00-b2bd5bc3efaa" providerId="ADAL" clId="{2281822B-C050-4901-903C-BE68A5C2C634}" dt="2024-07-16T17:09:27.587" v="238" actId="14100"/>
          <ac:picMkLst>
            <pc:docMk/>
            <pc:sldMk cId="2908596167" sldId="352"/>
            <ac:picMk id="4" creationId="{AF9F2433-B89A-C10C-88BE-9FBDB29E2CEF}"/>
          </ac:picMkLst>
        </pc:picChg>
      </pc:sldChg>
    </pc:docChg>
  </pc:docChgLst>
  <pc:docChgLst>
    <pc:chgData name="Magnolia Dovale Cabarcas" userId="4cb94d57-9ded-41ff-bf00-b2bd5bc3efaa" providerId="ADAL" clId="{3C00862B-7991-4AD4-9454-62A8DDDE05EB}"/>
    <pc:docChg chg="custSel modSld">
      <pc:chgData name="Magnolia Dovale Cabarcas" userId="4cb94d57-9ded-41ff-bf00-b2bd5bc3efaa" providerId="ADAL" clId="{3C00862B-7991-4AD4-9454-62A8DDDE05EB}" dt="2024-04-09T15:17:32.565" v="109" actId="20577"/>
      <pc:docMkLst>
        <pc:docMk/>
      </pc:docMkLst>
      <pc:sldChg chg="addSp delSp modSp mod">
        <pc:chgData name="Magnolia Dovale Cabarcas" userId="4cb94d57-9ded-41ff-bf00-b2bd5bc3efaa" providerId="ADAL" clId="{3C00862B-7991-4AD4-9454-62A8DDDE05EB}" dt="2024-04-09T15:15:54.802" v="96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3C00862B-7991-4AD4-9454-62A8DDDE05EB}" dt="2024-04-09T15:12:01.143" v="72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3C00862B-7991-4AD4-9454-62A8DDDE05EB}" dt="2024-04-09T15:12:12.002" v="74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3C00862B-7991-4AD4-9454-62A8DDDE05EB}" dt="2024-04-09T15:13:23.066" v="82" actId="14100"/>
          <ac:picMkLst>
            <pc:docMk/>
            <pc:sldMk cId="4256797451" sldId="353"/>
            <ac:picMk id="2" creationId="{2F477C6B-4470-0FC6-3201-E967563538DB}"/>
          </ac:picMkLst>
        </pc:picChg>
        <pc:picChg chg="del">
          <ac:chgData name="Magnolia Dovale Cabarcas" userId="4cb94d57-9ded-41ff-bf00-b2bd5bc3efaa" providerId="ADAL" clId="{3C00862B-7991-4AD4-9454-62A8DDDE05EB}" dt="2024-04-09T15:12:59.786" v="75" actId="478"/>
          <ac:picMkLst>
            <pc:docMk/>
            <pc:sldMk cId="4256797451" sldId="353"/>
            <ac:picMk id="3" creationId="{00000000-0000-0000-0000-000000000000}"/>
          </ac:picMkLst>
        </pc:picChg>
        <pc:picChg chg="del">
          <ac:chgData name="Magnolia Dovale Cabarcas" userId="4cb94d57-9ded-41ff-bf00-b2bd5bc3efaa" providerId="ADAL" clId="{3C00862B-7991-4AD4-9454-62A8DDDE05EB}" dt="2024-04-09T15:13:57.066" v="83" actId="478"/>
          <ac:picMkLst>
            <pc:docMk/>
            <pc:sldMk cId="4256797451" sldId="353"/>
            <ac:picMk id="7" creationId="{00000000-0000-0000-0000-000000000000}"/>
          </ac:picMkLst>
        </pc:picChg>
        <pc:picChg chg="del">
          <ac:chgData name="Magnolia Dovale Cabarcas" userId="4cb94d57-9ded-41ff-bf00-b2bd5bc3efaa" providerId="ADAL" clId="{3C00862B-7991-4AD4-9454-62A8DDDE05EB}" dt="2024-04-09T15:15:30.975" v="90" actId="478"/>
          <ac:picMkLst>
            <pc:docMk/>
            <pc:sldMk cId="4256797451" sldId="353"/>
            <ac:picMk id="9" creationId="{00000000-0000-0000-0000-000000000000}"/>
          </ac:picMkLst>
        </pc:picChg>
        <pc:picChg chg="add mod">
          <ac:chgData name="Magnolia Dovale Cabarcas" userId="4cb94d57-9ded-41ff-bf00-b2bd5bc3efaa" providerId="ADAL" clId="{3C00862B-7991-4AD4-9454-62A8DDDE05EB}" dt="2024-04-09T15:14:21.689" v="89" actId="1076"/>
          <ac:picMkLst>
            <pc:docMk/>
            <pc:sldMk cId="4256797451" sldId="353"/>
            <ac:picMk id="11" creationId="{C4E1DA8E-90FE-E4B8-4305-A8D73238DF53}"/>
          </ac:picMkLst>
        </pc:picChg>
        <pc:picChg chg="add mod">
          <ac:chgData name="Magnolia Dovale Cabarcas" userId="4cb94d57-9ded-41ff-bf00-b2bd5bc3efaa" providerId="ADAL" clId="{3C00862B-7991-4AD4-9454-62A8DDDE05EB}" dt="2024-04-09T15:15:54.802" v="96" actId="14100"/>
          <ac:picMkLst>
            <pc:docMk/>
            <pc:sldMk cId="4256797451" sldId="353"/>
            <ac:picMk id="12" creationId="{85D38A6A-5720-03DB-AD44-4A6E4ED47547}"/>
          </ac:picMkLst>
        </pc:picChg>
      </pc:sldChg>
    </pc:docChg>
  </pc:docChgLst>
  <pc:docChgLst>
    <pc:chgData name="Magnolia Dovale Cabarcas" userId="4cb94d57-9ded-41ff-bf00-b2bd5bc3efaa" providerId="ADAL" clId="{3F50FC50-9D60-4A12-8120-29906B0DEDD1}"/>
    <pc:docChg chg="custSel modSld">
      <pc:chgData name="Magnolia Dovale Cabarcas" userId="4cb94d57-9ded-41ff-bf00-b2bd5bc3efaa" providerId="ADAL" clId="{3F50FC50-9D60-4A12-8120-29906B0DEDD1}" dt="2024-07-23T20:09:07.555" v="21" actId="1076"/>
      <pc:docMkLst>
        <pc:docMk/>
      </pc:docMkLst>
      <pc:sldChg chg="addSp delSp modSp mod">
        <pc:chgData name="Magnolia Dovale Cabarcas" userId="4cb94d57-9ded-41ff-bf00-b2bd5bc3efaa" providerId="ADAL" clId="{3F50FC50-9D60-4A12-8120-29906B0DEDD1}" dt="2024-07-23T20:09:07.555" v="21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3F50FC50-9D60-4A12-8120-29906B0DEDD1}" dt="2024-07-23T20:06:11.767" v="13" actId="20577"/>
          <ac:spMkLst>
            <pc:docMk/>
            <pc:sldMk cId="1250068747" sldId="351"/>
            <ac:spMk id="4" creationId="{BE6AB21A-F00C-7F11-0CD1-26281E0C610F}"/>
          </ac:spMkLst>
        </pc:spChg>
        <pc:spChg chg="mod">
          <ac:chgData name="Magnolia Dovale Cabarcas" userId="4cb94d57-9ded-41ff-bf00-b2bd5bc3efaa" providerId="ADAL" clId="{3F50FC50-9D60-4A12-8120-29906B0DEDD1}" dt="2024-07-23T20:06:42.699" v="1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3F50FC50-9D60-4A12-8120-29906B0DEDD1}" dt="2024-07-23T20:05:43.378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3F50FC50-9D60-4A12-8120-29906B0DEDD1}" dt="2024-07-23T20:06:01.487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3F50FC50-9D60-4A12-8120-29906B0DEDD1}" dt="2024-07-23T20:06:04.426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3F50FC50-9D60-4A12-8120-29906B0DEDD1}" dt="2024-07-23T20:06:08.346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3F50FC50-9D60-4A12-8120-29906B0DEDD1}" dt="2024-07-23T20:05:47.658" v="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3F50FC50-9D60-4A12-8120-29906B0DEDD1}" dt="2024-07-23T20:09:07.555" v="21" actId="1076"/>
          <ac:picMkLst>
            <pc:docMk/>
            <pc:sldMk cId="1250068747" sldId="351"/>
            <ac:picMk id="2" creationId="{C7EF5026-63BE-6418-4FE1-9BA11D6AEFC6}"/>
          </ac:picMkLst>
        </pc:picChg>
        <pc:picChg chg="del">
          <ac:chgData name="Magnolia Dovale Cabarcas" userId="4cb94d57-9ded-41ff-bf00-b2bd5bc3efaa" providerId="ADAL" clId="{3F50FC50-9D60-4A12-8120-29906B0DEDD1}" dt="2024-07-23T20:08:46.252" v="16" actId="478"/>
          <ac:picMkLst>
            <pc:docMk/>
            <pc:sldMk cId="1250068747" sldId="351"/>
            <ac:picMk id="19" creationId="{838631FF-EFD7-2380-D3A1-632878080B69}"/>
          </ac:picMkLst>
        </pc:picChg>
      </pc:sldChg>
    </pc:docChg>
  </pc:docChgLst>
  <pc:docChgLst>
    <pc:chgData name="Magnolia Dovale Cabarcas" userId="4cb94d57-9ded-41ff-bf00-b2bd5bc3efaa" providerId="ADAL" clId="{D8E94104-73C4-4DA7-BDE1-B83C01E724D0}"/>
    <pc:docChg chg="modSld">
      <pc:chgData name="Magnolia Dovale Cabarcas" userId="4cb94d57-9ded-41ff-bf00-b2bd5bc3efaa" providerId="ADAL" clId="{D8E94104-73C4-4DA7-BDE1-B83C01E724D0}" dt="2023-03-30T00:00:23.256" v="50" actId="20577"/>
      <pc:docMkLst>
        <pc:docMk/>
      </pc:docMkLst>
    </pc:docChg>
  </pc:docChgLst>
  <pc:docChgLst>
    <pc:chgData name="Magnolia Dovale Cabarcas" userId="4cb94d57-9ded-41ff-bf00-b2bd5bc3efaa" providerId="ADAL" clId="{D9DDF310-4E0A-4B94-9EBF-B16E65819316}"/>
    <pc:docChg chg="custSel modSld">
      <pc:chgData name="Magnolia Dovale Cabarcas" userId="4cb94d57-9ded-41ff-bf00-b2bd5bc3efaa" providerId="ADAL" clId="{D9DDF310-4E0A-4B94-9EBF-B16E65819316}" dt="2024-06-04T13:19:58.419" v="77" actId="20577"/>
      <pc:docMkLst>
        <pc:docMk/>
      </pc:docMkLst>
      <pc:sldChg chg="addSp delSp modSp mod">
        <pc:chgData name="Magnolia Dovale Cabarcas" userId="4cb94d57-9ded-41ff-bf00-b2bd5bc3efaa" providerId="ADAL" clId="{D9DDF310-4E0A-4B94-9EBF-B16E65819316}" dt="2024-06-04T13:19:58.419" v="77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D9DDF310-4E0A-4B94-9EBF-B16E65819316}" dt="2024-06-04T13:19:58.419" v="77" actId="20577"/>
          <ac:spMkLst>
            <pc:docMk/>
            <pc:sldMk cId="2908596167" sldId="352"/>
            <ac:spMk id="9" creationId="{55DEB6F5-6A2F-1999-9597-42B94DE57441}"/>
          </ac:spMkLst>
        </pc:spChg>
        <pc:picChg chg="add mod">
          <ac:chgData name="Magnolia Dovale Cabarcas" userId="4cb94d57-9ded-41ff-bf00-b2bd5bc3efaa" providerId="ADAL" clId="{D9DDF310-4E0A-4B94-9EBF-B16E65819316}" dt="2024-06-04T13:19:46.453" v="73" actId="14100"/>
          <ac:picMkLst>
            <pc:docMk/>
            <pc:sldMk cId="2908596167" sldId="352"/>
            <ac:picMk id="3" creationId="{075AD6B0-F069-2647-CDE5-7B3F588617AF}"/>
          </ac:picMkLst>
        </pc:picChg>
        <pc:picChg chg="del">
          <ac:chgData name="Magnolia Dovale Cabarcas" userId="4cb94d57-9ded-41ff-bf00-b2bd5bc3efaa" providerId="ADAL" clId="{D9DDF310-4E0A-4B94-9EBF-B16E65819316}" dt="2024-06-04T13:19:33.492" v="69" actId="478"/>
          <ac:picMkLst>
            <pc:docMk/>
            <pc:sldMk cId="2908596167" sldId="352"/>
            <ac:picMk id="4" creationId="{9BE3BC3C-F101-CCEF-DBAA-2B3E8BE492FD}"/>
          </ac:picMkLst>
        </pc:picChg>
      </pc:sldChg>
      <pc:sldChg chg="addSp delSp modSp mod">
        <pc:chgData name="Magnolia Dovale Cabarcas" userId="4cb94d57-9ded-41ff-bf00-b2bd5bc3efaa" providerId="ADAL" clId="{D9DDF310-4E0A-4B94-9EBF-B16E65819316}" dt="2024-06-04T13:18:11.449" v="68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D9DDF310-4E0A-4B94-9EBF-B16E65819316}" dt="2024-06-04T13:13:34.799" v="41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D9DDF310-4E0A-4B94-9EBF-B16E65819316}" dt="2024-06-04T13:13:55.975" v="45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D9DDF310-4E0A-4B94-9EBF-B16E65819316}" dt="2024-06-04T13:14:40.495" v="49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D9DDF310-4E0A-4B94-9EBF-B16E65819316}" dt="2024-06-04T13:15:46.532" v="50" actId="478"/>
          <ac:picMkLst>
            <pc:docMk/>
            <pc:sldMk cId="4256797451" sldId="353"/>
            <ac:picMk id="2" creationId="{B8626FE6-8318-E326-FBDA-D4ABACEB8FC0}"/>
          </ac:picMkLst>
        </pc:picChg>
        <pc:picChg chg="add mod">
          <ac:chgData name="Magnolia Dovale Cabarcas" userId="4cb94d57-9ded-41ff-bf00-b2bd5bc3efaa" providerId="ADAL" clId="{D9DDF310-4E0A-4B94-9EBF-B16E65819316}" dt="2024-06-04T13:16:04.952" v="56" actId="14100"/>
          <ac:picMkLst>
            <pc:docMk/>
            <pc:sldMk cId="4256797451" sldId="353"/>
            <ac:picMk id="3" creationId="{4EC59B31-F001-CEBC-B76C-FF389A466E8D}"/>
          </ac:picMkLst>
        </pc:picChg>
        <pc:picChg chg="add mod">
          <ac:chgData name="Magnolia Dovale Cabarcas" userId="4cb94d57-9ded-41ff-bf00-b2bd5bc3efaa" providerId="ADAL" clId="{D9DDF310-4E0A-4B94-9EBF-B16E65819316}" dt="2024-06-04T13:17:08.357" v="62" actId="14100"/>
          <ac:picMkLst>
            <pc:docMk/>
            <pc:sldMk cId="4256797451" sldId="353"/>
            <ac:picMk id="7" creationId="{2BD90AD7-B633-4E8D-AC2C-D2C9BB2BC8AF}"/>
          </ac:picMkLst>
        </pc:picChg>
        <pc:picChg chg="add mod">
          <ac:chgData name="Magnolia Dovale Cabarcas" userId="4cb94d57-9ded-41ff-bf00-b2bd5bc3efaa" providerId="ADAL" clId="{D9DDF310-4E0A-4B94-9EBF-B16E65819316}" dt="2024-06-04T13:18:11.449" v="68" actId="14100"/>
          <ac:picMkLst>
            <pc:docMk/>
            <pc:sldMk cId="4256797451" sldId="353"/>
            <ac:picMk id="9" creationId="{1BEB5FC5-9872-2AA3-3C2C-E4B0E2A11C92}"/>
          </ac:picMkLst>
        </pc:picChg>
        <pc:picChg chg="del">
          <ac:chgData name="Magnolia Dovale Cabarcas" userId="4cb94d57-9ded-41ff-bf00-b2bd5bc3efaa" providerId="ADAL" clId="{D9DDF310-4E0A-4B94-9EBF-B16E65819316}" dt="2024-06-04T13:16:51.366" v="57" actId="478"/>
          <ac:picMkLst>
            <pc:docMk/>
            <pc:sldMk cId="4256797451" sldId="353"/>
            <ac:picMk id="11" creationId="{CC753D2C-D85B-A988-767C-88829442335B}"/>
          </ac:picMkLst>
        </pc:picChg>
        <pc:picChg chg="del">
          <ac:chgData name="Magnolia Dovale Cabarcas" userId="4cb94d57-9ded-41ff-bf00-b2bd5bc3efaa" providerId="ADAL" clId="{D9DDF310-4E0A-4B94-9EBF-B16E65819316}" dt="2024-06-04T13:17:53.002" v="63" actId="478"/>
          <ac:picMkLst>
            <pc:docMk/>
            <pc:sldMk cId="4256797451" sldId="353"/>
            <ac:picMk id="12" creationId="{D78FD1A4-CE67-3EAB-F8AD-05FA6C92F41E}"/>
          </ac:picMkLst>
        </pc:picChg>
      </pc:sldChg>
    </pc:docChg>
  </pc:docChgLst>
  <pc:docChgLst>
    <pc:chgData name="Magnolia Dovale Cabarcas" userId="4cb94d57-9ded-41ff-bf00-b2bd5bc3efaa" providerId="ADAL" clId="{A7CB857D-12C9-4DAD-A29E-8CCCB9A300AF}"/>
    <pc:docChg chg="custSel modSld">
      <pc:chgData name="Magnolia Dovale Cabarcas" userId="4cb94d57-9ded-41ff-bf00-b2bd5bc3efaa" providerId="ADAL" clId="{A7CB857D-12C9-4DAD-A29E-8CCCB9A300AF}" dt="2024-09-11T01:49:15.017" v="46" actId="20577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1B0EB-7D90-41D2-8779-52F9313A4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585FD7-5B62-44C6-AB9C-0D2F159C9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5DBBCA-E567-469F-91EC-A5ABF627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17191-DCF4-4A43-A810-F059139C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B8FD0-D05A-4F12-A1FB-1A58F7FE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0295-996D-4558-B102-E9AFE7D5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2AF7AF-2D17-48E6-ABEC-F258987CE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00E0AE-D098-4FAF-8381-DBC74490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FB5271-D5C5-4995-9837-EBE482CD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19F43A-7EA0-4679-B508-DC9E143D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3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A83BD0-6BFE-40F2-94A1-3C0EE52FE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17EF44-7768-4446-BB8A-FAD66302F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5E513-C749-468A-A8AC-433D2A43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52A280-73C4-461E-A47D-B50CB054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29C6A-ED51-4ABB-A4A1-F107AF35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53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2919E-C1B9-469B-8909-63A83A0C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9E634-92BF-47A3-8C96-AEDA92E4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B89E1-B68F-4C16-B13D-0E755A05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8BE849-CC25-4F0F-B4D0-435A1F05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C7814-B1AC-468C-B366-7CBAF524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86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A2E65-38A4-4CE4-B910-427A51FB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919BD6-5459-4B48-9ABA-89563D493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43D5F6-CECD-4A5F-850E-A171B2E5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30526-BCBE-4063-8CE4-A41F892C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9F11A-09CC-495E-9FC3-1C7F410C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63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3C51C-792C-4F76-9BED-DD34DFC6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09F4D-7007-42ED-A73E-DCEA33A41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9CBB94-B71A-4638-B2F8-97055C79E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785827-47CE-40A5-82F1-841AD527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A4A3C9-AE9A-4E22-9A1F-0DB9DBDC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37A60-9A92-4134-841F-924F2232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167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19704-1459-4FE1-B977-36579A75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51181F-3E68-4192-9C4D-415363B6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99B522-A34D-414A-B7AD-1AB906B42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4DCDDC-727A-4E4D-AE85-BB1390A66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BDFB7D-3861-4EFB-AA13-401328C58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BAFB38-D1DD-4B23-A0AE-C308A6EC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BDFC57-C614-475B-BC04-764E1EFD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D086E3-91C6-4C4E-BEA7-533E4207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1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E5C10-CBD5-444B-A61E-827C3A27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C6DAC2-EEA2-48EC-AA98-E1AE6D13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5B5F87-F4FE-4542-99CE-3F589905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7B3B7B-345A-4740-9659-0FC473CF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61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34A5D0-A32C-4596-A144-3A910601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75C937-584B-44BB-AA21-C7DBF27E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4DD12C-2BF9-4F9A-8251-893DA752A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1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2C0EF-6C8E-4F1C-90B3-BCD87400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ABEED8-1CED-4B7F-AE23-4492CB82D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36625A-3179-401F-B6FF-3E711088C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7EEA9-CD47-48A4-BB2F-9DAAA32A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ECD5D-448E-4BA5-85F2-1675923E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FF960-0B84-4A11-8D41-1DAAD8D1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25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FFBD8-DEE5-4653-8C19-8F9333B5C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AA866E-574F-40E3-A43C-31CC23799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CCB7C-EACC-4D73-B819-B6EECF955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85CC28-82E2-4E16-9118-9C867FF1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86EC9-2938-4B1D-AACE-BC4C725E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8CC0B7-D129-45A4-BC2C-F49495FF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609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8C8E69-FD93-4D6F-A3D5-B21A806C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2FBFFF-ECFD-48CA-91EF-02B5B695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845E44-ABB5-4432-91F3-B10AB4C85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96DC29-E597-4CE9-8EB1-F9CA59F4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62677-B43D-4E75-9402-C0917677A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63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16933" y="3282277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391408" y="344456"/>
            <a:ext cx="7068257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EVENTO SARAMPION</a:t>
            </a:r>
          </a:p>
          <a:p>
            <a:pPr algn="ctr"/>
            <a:r>
              <a:rPr lang="es-ES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40  – Cartagena de Indias 2024</a:t>
            </a:r>
            <a:endParaRPr lang="es-CO" sz="28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9495517" y="366278"/>
            <a:ext cx="2483123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34</a:t>
              </a: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 2020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1 casos</a:t>
            </a:r>
            <a:r>
              <a:rPr lang="es-ES" sz="1400" b="1" dirty="0">
                <a:latin typeface="Arial Narrow" panose="020B0606020202030204" pitchFamily="34" charset="0"/>
              </a:rPr>
              <a:t>: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40 - 2021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casos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 40- 2022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0 casos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391408" y="1252870"/>
            <a:ext cx="9587233" cy="8718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Hasta la semana 40 se notifican 34 casos sospechoso de sarampión  con residencia y procedencia nacional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2292773" y="1397813"/>
            <a:ext cx="99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4" descr="Ver las imágenes de origen">
            <a:extLst>
              <a:ext uri="{FF2B5EF4-FFF2-40B4-BE49-F238E27FC236}">
                <a16:creationId xmlns:a16="http://schemas.microsoft.com/office/drawing/2014/main" id="{7C3BC597-6EF9-6CB8-0AAC-B282DFCBC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AutoShape 6" descr="Ver las imágenes de origen">
            <a:extLst>
              <a:ext uri="{FF2B5EF4-FFF2-40B4-BE49-F238E27FC236}">
                <a16:creationId xmlns:a16="http://schemas.microsoft.com/office/drawing/2014/main" id="{5D0C5596-AA95-C8ED-A985-096CFCBAE4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8AF10F0-A06D-8E8B-96A3-50EFD5F3205A}"/>
              </a:ext>
            </a:extLst>
          </p:cNvPr>
          <p:cNvSpPr/>
          <p:nvPr/>
        </p:nvSpPr>
        <p:spPr>
          <a:xfrm>
            <a:off x="7287152" y="1992592"/>
            <a:ext cx="4584588" cy="20914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Comportamiento de la notificación de  Sarampión semana 40 Cartagena de Indias 2020-2024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CO" b="1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AD57A8C-AE27-9B0F-736A-0B9D0CA0AE8D}"/>
              </a:ext>
            </a:extLst>
          </p:cNvPr>
          <p:cNvSpPr/>
          <p:nvPr/>
        </p:nvSpPr>
        <p:spPr>
          <a:xfrm>
            <a:off x="2497668" y="4201035"/>
            <a:ext cx="4584588" cy="423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CASOS POR LOCALIDAD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D869110-1981-F691-CF08-7492098A141A}"/>
              </a:ext>
            </a:extLst>
          </p:cNvPr>
          <p:cNvSpPr/>
          <p:nvPr/>
        </p:nvSpPr>
        <p:spPr>
          <a:xfrm>
            <a:off x="7287152" y="4201036"/>
            <a:ext cx="4433794" cy="423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AREA</a:t>
            </a:r>
            <a:endParaRPr lang="es-CO" b="1" dirty="0">
              <a:solidFill>
                <a:schemeClr val="tx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85" y="1323052"/>
            <a:ext cx="1969465" cy="171450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BE6AB21A-F00C-7F11-0CD1-26281E0C610F}"/>
              </a:ext>
            </a:extLst>
          </p:cNvPr>
          <p:cNvSpPr/>
          <p:nvPr/>
        </p:nvSpPr>
        <p:spPr>
          <a:xfrm>
            <a:off x="115163" y="6271323"/>
            <a:ext cx="2167429" cy="58667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 40 - 2023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4 casos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523FE7F-E558-4664-0028-1FC3C3FC48E2}"/>
              </a:ext>
            </a:extLst>
          </p:cNvPr>
          <p:cNvCxnSpPr/>
          <p:nvPr/>
        </p:nvCxnSpPr>
        <p:spPr>
          <a:xfrm>
            <a:off x="110241" y="6189254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n 22">
            <a:extLst>
              <a:ext uri="{FF2B5EF4-FFF2-40B4-BE49-F238E27FC236}">
                <a16:creationId xmlns:a16="http://schemas.microsoft.com/office/drawing/2014/main" id="{4EE027B1-F421-2D16-AE6F-BEC879CF62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7789" y="4684031"/>
            <a:ext cx="4596782" cy="2093576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8451C5AE-5294-6776-F3AD-B7C2135602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7152" y="4678843"/>
            <a:ext cx="4691488" cy="2091472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4DEDD2EA-724E-F488-C53F-EDAEEE9E7A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1571" y="2099560"/>
            <a:ext cx="4596782" cy="2076608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BE5E9D2C-1BC6-5C3B-C0CD-DD85978CFF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76429" y="2719478"/>
            <a:ext cx="3048000" cy="131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6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variables de interés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404070-A5FD-F7EB-0162-B8D7B5B0B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46" y="609600"/>
            <a:ext cx="11938554" cy="6152181"/>
          </a:xfrm>
        </p:spPr>
        <p:txBody>
          <a:bodyPr/>
          <a:lstStyle/>
          <a:p>
            <a:endParaRPr lang="es-ES" dirty="0"/>
          </a:p>
          <a:p>
            <a:r>
              <a:rPr lang="es-CO" dirty="0"/>
              <a:t> </a:t>
            </a:r>
          </a:p>
          <a:p>
            <a:pPr marL="0" indent="0">
              <a:buNone/>
            </a:pPr>
            <a:r>
              <a:rPr lang="es-CO" sz="2000" b="1" dirty="0"/>
              <a:t>Régimen de afiliación               Nacionalidad                       Pertenencia Étnica                            Casos por Estrato</a:t>
            </a:r>
          </a:p>
          <a:p>
            <a:pPr marL="0" indent="0">
              <a:buNone/>
            </a:pPr>
            <a:r>
              <a:rPr lang="es-CO" sz="2000" b="1" dirty="0"/>
              <a:t>al SGSSS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D1CF6-0A26-542D-3EBB-115ADDEED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89" y="874644"/>
            <a:ext cx="2143125" cy="75537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C326E0F-844F-EF40-955E-76D82B23B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377" y="874644"/>
            <a:ext cx="1668946" cy="75537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DCD90F4-85DF-D324-5246-A3677B575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8163" y="828260"/>
            <a:ext cx="1318798" cy="8481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AAB221A-8A45-0220-96E5-F3E831C32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8071" y="781877"/>
            <a:ext cx="1731480" cy="940907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BDA0400F-1DE4-F9C8-6404-C44D4BF1CF5E}"/>
              </a:ext>
            </a:extLst>
          </p:cNvPr>
          <p:cNvSpPr/>
          <p:nvPr/>
        </p:nvSpPr>
        <p:spPr>
          <a:xfrm>
            <a:off x="253445" y="2451653"/>
            <a:ext cx="2510537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Subsidiado: 43%</a:t>
            </a:r>
          </a:p>
          <a:p>
            <a:r>
              <a:rPr lang="es-ES" b="1" dirty="0">
                <a:solidFill>
                  <a:schemeClr val="tx1"/>
                </a:solidFill>
              </a:rPr>
              <a:t>Contributivo: 52%</a:t>
            </a:r>
          </a:p>
          <a:p>
            <a:r>
              <a:rPr lang="es-ES" b="1" dirty="0">
                <a:solidFill>
                  <a:schemeClr val="tx1"/>
                </a:solidFill>
              </a:rPr>
              <a:t>Especial : 5%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536D126-B1AE-262E-6AB0-A82C3966FACB}"/>
              </a:ext>
            </a:extLst>
          </p:cNvPr>
          <p:cNvSpPr/>
          <p:nvPr/>
        </p:nvSpPr>
        <p:spPr>
          <a:xfrm>
            <a:off x="3106705" y="2421834"/>
            <a:ext cx="2136289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Colombiano : 97,5%</a:t>
            </a:r>
          </a:p>
          <a:p>
            <a:r>
              <a:rPr lang="es-ES" b="1" dirty="0">
                <a:solidFill>
                  <a:schemeClr val="tx1"/>
                </a:solidFill>
              </a:rPr>
              <a:t>Venezolano: 2,5%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4A22CE5-C717-4D7D-264F-5AEDBFC33720}"/>
              </a:ext>
            </a:extLst>
          </p:cNvPr>
          <p:cNvSpPr/>
          <p:nvPr/>
        </p:nvSpPr>
        <p:spPr>
          <a:xfrm>
            <a:off x="6071876" y="2421834"/>
            <a:ext cx="2355368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Otros : 100%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6A76F38-0E18-B0D8-B7A6-84FA33C918A2}"/>
              </a:ext>
            </a:extLst>
          </p:cNvPr>
          <p:cNvSpPr/>
          <p:nvPr/>
        </p:nvSpPr>
        <p:spPr>
          <a:xfrm>
            <a:off x="9256127" y="2226365"/>
            <a:ext cx="2355368" cy="13881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Estrato 1:      75,9%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2:       3,4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3:      11,1%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4:      7,1%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5:      2,5%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38BEA63-21E0-5765-B1E9-2C3E5E90AC90}"/>
              </a:ext>
            </a:extLst>
          </p:cNvPr>
          <p:cNvSpPr/>
          <p:nvPr/>
        </p:nvSpPr>
        <p:spPr>
          <a:xfrm>
            <a:off x="253446" y="3909389"/>
            <a:ext cx="4119771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EAPB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7B5DB53-CC62-71B9-E84D-8408F74F4494}"/>
              </a:ext>
            </a:extLst>
          </p:cNvPr>
          <p:cNvSpPr/>
          <p:nvPr/>
        </p:nvSpPr>
        <p:spPr>
          <a:xfrm>
            <a:off x="4406970" y="3909388"/>
            <a:ext cx="4215539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UPGD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43C3E3F-C0EB-67AC-03F2-AC265865EB36}"/>
              </a:ext>
            </a:extLst>
          </p:cNvPr>
          <p:cNvSpPr/>
          <p:nvPr/>
        </p:nvSpPr>
        <p:spPr>
          <a:xfrm>
            <a:off x="8786191" y="3909388"/>
            <a:ext cx="596348" cy="28523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38299E9-F670-886B-D114-7EFAC72A48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259" y="4555239"/>
            <a:ext cx="4167958" cy="225448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561A29F-7197-B0D5-4479-87C716AED2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1405" y="4555239"/>
            <a:ext cx="4244202" cy="225448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C5A2D7B-0F7E-B465-4C6F-A99265CDDB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03123" y="3909388"/>
            <a:ext cx="2435431" cy="289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9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11637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INDICADORES    </a:t>
            </a:r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3,11</a:t>
            </a:r>
            <a:endParaRPr lang="es-CO" sz="3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AAA852-1D95-E6E5-986C-8C9879D61D6B}"/>
              </a:ext>
            </a:extLst>
          </p:cNvPr>
          <p:cNvSpPr/>
          <p:nvPr/>
        </p:nvSpPr>
        <p:spPr>
          <a:xfrm>
            <a:off x="4386470" y="145774"/>
            <a:ext cx="6294782" cy="910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Tasa de la</a:t>
            </a:r>
            <a:r>
              <a:rPr lang="es-E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notificación </a:t>
            </a:r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sarampión casos por 100.000 habitantes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5DEB6F5-6A2F-1999-9597-42B94DE57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19" y="1309555"/>
            <a:ext cx="11380967" cy="5299063"/>
          </a:xfrm>
        </p:spPr>
        <p:txBody>
          <a:bodyPr>
            <a:normAutofit fontScale="92500" lnSpcReduction="10000"/>
          </a:bodyPr>
          <a:lstStyle/>
          <a:p>
            <a:r>
              <a:rPr lang="es-ES" sz="4000" b="1" dirty="0">
                <a:solidFill>
                  <a:srgbClr val="00B050"/>
                </a:solidFill>
              </a:rPr>
              <a:t>INDICADORES PARA LA VIGILANCIA DE SARAMPION</a:t>
            </a:r>
          </a:p>
          <a:p>
            <a:pPr algn="just"/>
            <a:r>
              <a:rPr lang="es-ES" sz="6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  <a:endParaRPr lang="es-ES" sz="10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0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4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</a:rPr>
              <a:t>RESULTADO DE LABORATORIO TODOS LOS  CASOS NEGATIVOS </a:t>
            </a:r>
          </a:p>
          <a:p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</a:rPr>
              <a:t>SE REPORTAN DOS CASOS SOSPECHOSOS  DE RUBEOLA DESCARTADOS UN CASO CON PROCEDENCIA DE BOGOTA</a:t>
            </a:r>
            <a:endParaRPr lang="es-ES" sz="26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es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82FECA5-4DB2-36C3-F84C-7E5549177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826" y="2047875"/>
            <a:ext cx="7794349" cy="334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9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FICHA TECNICA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C904D75-EF1C-B95C-65C6-B763796C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781878"/>
            <a:ext cx="11635409" cy="58839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4000" b="1" dirty="0"/>
              <a:t>Metodología </a:t>
            </a:r>
          </a:p>
          <a:p>
            <a:pPr marL="0" indent="0" algn="just">
              <a:buNone/>
            </a:pPr>
            <a:r>
              <a:rPr lang="es-ES" sz="4000" dirty="0">
                <a:solidFill>
                  <a:schemeClr val="accent1"/>
                </a:solidFill>
              </a:rPr>
              <a:t>Se realiza análisis periódico de Sarampión-Rubeola, conforme lo establecen los lineamientos nacionales para la Vigilancia en Salud Pública vigentes. El número total de casos corresponde a los casos notificados procedentes y residentes de Colombia, y a partir de éste se hace el análisis de las variables de interés.</a:t>
            </a:r>
          </a:p>
          <a:p>
            <a:pPr marL="0" indent="0" algn="just">
              <a:buNone/>
            </a:pPr>
            <a:r>
              <a:rPr lang="es-ES" sz="4000" dirty="0">
                <a:solidFill>
                  <a:schemeClr val="accent1"/>
                </a:solidFill>
              </a:rPr>
              <a:t>Para los indicadores se trabaja proyecciones de población DANE 2024 post Covid-19.</a:t>
            </a:r>
          </a:p>
          <a:p>
            <a:pPr marL="0" indent="0" algn="just">
              <a:buNone/>
            </a:pPr>
            <a:endParaRPr lang="es-ES" sz="4000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0937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5C77DD6-6AC0-483E-857A-7A271EDC3057}"/>
              </a:ext>
            </a:extLst>
          </p:cNvPr>
          <p:cNvSpPr>
            <a:spLocks noGrp="1"/>
          </p:cNvSpPr>
          <p:nvPr/>
        </p:nvSpPr>
        <p:spPr>
          <a:xfrm>
            <a:off x="6456998" y="30480"/>
            <a:ext cx="5211445" cy="49022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984D32D-69E6-4D6D-A42E-1AC6598395AA}"/>
              </a:ext>
            </a:extLst>
          </p:cNvPr>
          <p:cNvCxnSpPr>
            <a:cxnSpLocks/>
          </p:cNvCxnSpPr>
          <p:nvPr/>
        </p:nvCxnSpPr>
        <p:spPr>
          <a:xfrm>
            <a:off x="101600" y="868522"/>
            <a:ext cx="119786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" y="118983"/>
            <a:ext cx="1233805" cy="641985"/>
          </a:xfrm>
          <a:prstGeom prst="rect">
            <a:avLst/>
          </a:prstGeom>
          <a:noFill/>
        </p:spPr>
      </p:pic>
      <p:pic>
        <p:nvPicPr>
          <p:cNvPr id="17" name="Imagen 1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135" y="118983"/>
            <a:ext cx="733425" cy="641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Marcador de contenido 5">
            <a:extLst>
              <a:ext uri="{FF2B5EF4-FFF2-40B4-BE49-F238E27FC236}">
                <a16:creationId xmlns:a16="http://schemas.microsoft.com/office/drawing/2014/main" id="{64814638-69F3-464D-A8A5-11CBAF9D4ABE}"/>
              </a:ext>
            </a:extLst>
          </p:cNvPr>
          <p:cNvSpPr txBox="1">
            <a:spLocks/>
          </p:cNvSpPr>
          <p:nvPr/>
        </p:nvSpPr>
        <p:spPr>
          <a:xfrm>
            <a:off x="589279" y="1108790"/>
            <a:ext cx="5430520" cy="5068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sz="1100" dirty="0">
              <a:latin typeface="Arial Narrow" panose="020B0606020202030204" pitchFamily="34" charset="0"/>
            </a:endParaRPr>
          </a:p>
        </p:txBody>
      </p:sp>
      <p:sp>
        <p:nvSpPr>
          <p:cNvPr id="19" name="Cuadro de texto 2">
            <a:extLst>
              <a:ext uri="{FF2B5EF4-FFF2-40B4-BE49-F238E27FC236}">
                <a16:creationId xmlns:a16="http://schemas.microsoft.com/office/drawing/2014/main" id="{44190D38-8988-49E2-87FC-911CDE666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217" y="1290689"/>
            <a:ext cx="6716009" cy="515516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DADIS 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MONICA JURADO MARQUEZ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Directora Operativa de Salud publica 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MAGNOLIA DOVALE CABARCAS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 err="1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Bacteriologa-Epidemiologa</a:t>
            </a:r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VSP</a:t>
            </a:r>
            <a:endParaRPr lang="es-CO" sz="1800" dirty="0">
              <a:solidFill>
                <a:srgbClr val="1F3864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Referente inmunoprevenibles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89" y="3737113"/>
            <a:ext cx="1974850" cy="1003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3" r="18310"/>
          <a:stretch/>
        </p:blipFill>
        <p:spPr bwMode="auto">
          <a:xfrm>
            <a:off x="1357399" y="4868052"/>
            <a:ext cx="1674321" cy="15491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313612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4122</TotalTime>
  <Words>320</Words>
  <Application>Microsoft Office PowerPoint</Application>
  <PresentationFormat>Panorámica</PresentationFormat>
  <Paragraphs>83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Magnolia Dovale Cabarcas</cp:lastModifiedBy>
  <cp:revision>290</cp:revision>
  <dcterms:created xsi:type="dcterms:W3CDTF">2022-03-30T15:17:51Z</dcterms:created>
  <dcterms:modified xsi:type="dcterms:W3CDTF">2024-10-17T16:25:47Z</dcterms:modified>
</cp:coreProperties>
</file>