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51" r:id="rId2"/>
    <p:sldId id="353" r:id="rId3"/>
    <p:sldId id="352" r:id="rId4"/>
    <p:sldId id="354" r:id="rId5"/>
    <p:sldId id="265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nta Microsoft" initials="CM" lastIdx="1" clrIdx="0">
    <p:extLst>
      <p:ext uri="{19B8F6BF-5375-455C-9EA6-DF929625EA0E}">
        <p15:presenceInfo xmlns:p15="http://schemas.microsoft.com/office/powerpoint/2012/main" userId="ac9f6636e6876c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olia Dovale Cabarcas" userId="4cb94d57-9ded-41ff-bf00-b2bd5bc3efaa" providerId="ADAL" clId="{E392388B-665A-4AFF-B8AB-BAA694CE07A2}"/>
    <pc:docChg chg="custSel modSld">
      <pc:chgData name="Magnolia Dovale Cabarcas" userId="4cb94d57-9ded-41ff-bf00-b2bd5bc3efaa" providerId="ADAL" clId="{E392388B-665A-4AFF-B8AB-BAA694CE07A2}" dt="2024-10-17T15:16:11.204" v="72" actId="20577"/>
      <pc:docMkLst>
        <pc:docMk/>
      </pc:docMkLst>
      <pc:sldChg chg="addSp delSp modSp mod">
        <pc:chgData name="Magnolia Dovale Cabarcas" userId="4cb94d57-9ded-41ff-bf00-b2bd5bc3efaa" providerId="ADAL" clId="{E392388B-665A-4AFF-B8AB-BAA694CE07A2}" dt="2024-10-17T15:15:14.801" v="42" actId="20577"/>
        <pc:sldMkLst>
          <pc:docMk/>
          <pc:sldMk cId="1250068747" sldId="351"/>
        </pc:sldMkLst>
        <pc:spChg chg="mod">
          <ac:chgData name="Magnolia Dovale Cabarcas" userId="4cb94d57-9ded-41ff-bf00-b2bd5bc3efaa" providerId="ADAL" clId="{E392388B-665A-4AFF-B8AB-BAA694CE07A2}" dt="2024-10-17T15:10:39.623" v="27" actId="20577"/>
          <ac:spMkLst>
            <pc:docMk/>
            <pc:sldMk cId="1250068747" sldId="351"/>
            <ac:spMk id="9" creationId="{08AF10F0-A06D-8E8B-96A3-50EFD5F3205A}"/>
          </ac:spMkLst>
        </pc:spChg>
        <pc:spChg chg="mod">
          <ac:chgData name="Magnolia Dovale Cabarcas" userId="4cb94d57-9ded-41ff-bf00-b2bd5bc3efaa" providerId="ADAL" clId="{E392388B-665A-4AFF-B8AB-BAA694CE07A2}" dt="2024-10-17T15:10:12.109" v="3" actId="20577"/>
          <ac:spMkLst>
            <pc:docMk/>
            <pc:sldMk cId="1250068747" sldId="351"/>
            <ac:spMk id="11" creationId="{D06A2E04-EA7A-D015-9DE3-0945FFC472F2}"/>
          </ac:spMkLst>
        </pc:spChg>
        <pc:spChg chg="mod">
          <ac:chgData name="Magnolia Dovale Cabarcas" userId="4cb94d57-9ded-41ff-bf00-b2bd5bc3efaa" providerId="ADAL" clId="{E392388B-665A-4AFF-B8AB-BAA694CE07A2}" dt="2024-10-17T15:15:14.801" v="42" actId="20577"/>
          <ac:spMkLst>
            <pc:docMk/>
            <pc:sldMk cId="1250068747" sldId="351"/>
            <ac:spMk id="30" creationId="{BF553322-74A9-8F86-943E-FFD4763F43FA}"/>
          </ac:spMkLst>
        </pc:spChg>
        <pc:spChg chg="mod">
          <ac:chgData name="Magnolia Dovale Cabarcas" userId="4cb94d57-9ded-41ff-bf00-b2bd5bc3efaa" providerId="ADAL" clId="{E392388B-665A-4AFF-B8AB-BAA694CE07A2}" dt="2024-10-17T15:10:22.046" v="11" actId="20577"/>
          <ac:spMkLst>
            <pc:docMk/>
            <pc:sldMk cId="1250068747" sldId="351"/>
            <ac:spMk id="36" creationId="{C534BA34-BE19-7D14-2942-B524069713C4}"/>
          </ac:spMkLst>
        </pc:spChg>
        <pc:spChg chg="mod">
          <ac:chgData name="Magnolia Dovale Cabarcas" userId="4cb94d57-9ded-41ff-bf00-b2bd5bc3efaa" providerId="ADAL" clId="{E392388B-665A-4AFF-B8AB-BAA694CE07A2}" dt="2024-10-17T15:10:25.843" v="15" actId="20577"/>
          <ac:spMkLst>
            <pc:docMk/>
            <pc:sldMk cId="1250068747" sldId="351"/>
            <ac:spMk id="38" creationId="{C2429BB9-6A6F-1542-1706-9D7ED0FBC7D8}"/>
          </ac:spMkLst>
        </pc:spChg>
        <pc:spChg chg="mod">
          <ac:chgData name="Magnolia Dovale Cabarcas" userId="4cb94d57-9ded-41ff-bf00-b2bd5bc3efaa" providerId="ADAL" clId="{E392388B-665A-4AFF-B8AB-BAA694CE07A2}" dt="2024-10-17T15:15:09.958" v="39" actId="20577"/>
          <ac:spMkLst>
            <pc:docMk/>
            <pc:sldMk cId="1250068747" sldId="351"/>
            <ac:spMk id="39" creationId="{BF553322-74A9-8F86-943E-FFD4763F43FA}"/>
          </ac:spMkLst>
        </pc:spChg>
        <pc:spChg chg="mod">
          <ac:chgData name="Magnolia Dovale Cabarcas" userId="4cb94d57-9ded-41ff-bf00-b2bd5bc3efaa" providerId="ADAL" clId="{E392388B-665A-4AFF-B8AB-BAA694CE07A2}" dt="2024-10-17T15:10:17.218" v="7" actId="20577"/>
          <ac:spMkLst>
            <pc:docMk/>
            <pc:sldMk cId="1250068747" sldId="351"/>
            <ac:spMk id="46" creationId="{A12551D6-DD00-3EE8-E702-CAE036800CB9}"/>
          </ac:spMkLst>
        </pc:spChg>
        <pc:picChg chg="add mod">
          <ac:chgData name="Magnolia Dovale Cabarcas" userId="4cb94d57-9ded-41ff-bf00-b2bd5bc3efaa" providerId="ADAL" clId="{E392388B-665A-4AFF-B8AB-BAA694CE07A2}" dt="2024-10-17T15:14:29.545" v="33" actId="1076"/>
          <ac:picMkLst>
            <pc:docMk/>
            <pc:sldMk cId="1250068747" sldId="351"/>
            <ac:picMk id="4" creationId="{1BCD2AAB-1EF3-3CA9-7DD0-6F3435D67BF9}"/>
          </ac:picMkLst>
        </pc:picChg>
        <pc:picChg chg="del">
          <ac:chgData name="Magnolia Dovale Cabarcas" userId="4cb94d57-9ded-41ff-bf00-b2bd5bc3efaa" providerId="ADAL" clId="{E392388B-665A-4AFF-B8AB-BAA694CE07A2}" dt="2024-10-17T15:14:32.342" v="34" actId="478"/>
          <ac:picMkLst>
            <pc:docMk/>
            <pc:sldMk cId="1250068747" sldId="351"/>
            <ac:picMk id="6" creationId="{B85D59A0-C13F-E8E2-74DD-8FAEDDB1F25B}"/>
          </ac:picMkLst>
        </pc:picChg>
        <pc:picChg chg="del">
          <ac:chgData name="Magnolia Dovale Cabarcas" userId="4cb94d57-9ded-41ff-bf00-b2bd5bc3efaa" providerId="ADAL" clId="{E392388B-665A-4AFF-B8AB-BAA694CE07A2}" dt="2024-10-17T15:10:43.170" v="28" actId="478"/>
          <ac:picMkLst>
            <pc:docMk/>
            <pc:sldMk cId="1250068747" sldId="351"/>
            <ac:picMk id="14" creationId="{445689C5-9D6C-3AF1-D953-D95FD563BC3C}"/>
          </ac:picMkLst>
        </pc:picChg>
        <pc:picChg chg="add mod">
          <ac:chgData name="Magnolia Dovale Cabarcas" userId="4cb94d57-9ded-41ff-bf00-b2bd5bc3efaa" providerId="ADAL" clId="{E392388B-665A-4AFF-B8AB-BAA694CE07A2}" dt="2024-10-17T15:15:01.271" v="37" actId="1076"/>
          <ac:picMkLst>
            <pc:docMk/>
            <pc:sldMk cId="1250068747" sldId="351"/>
            <ac:picMk id="17" creationId="{86183683-2256-6826-C699-1B98E6D5C82B}"/>
          </ac:picMkLst>
        </pc:picChg>
      </pc:sldChg>
      <pc:sldChg chg="modSp mod">
        <pc:chgData name="Magnolia Dovale Cabarcas" userId="4cb94d57-9ded-41ff-bf00-b2bd5bc3efaa" providerId="ADAL" clId="{E392388B-665A-4AFF-B8AB-BAA694CE07A2}" dt="2024-10-17T15:16:11.204" v="72" actId="20577"/>
        <pc:sldMkLst>
          <pc:docMk/>
          <pc:sldMk cId="2908596167" sldId="352"/>
        </pc:sldMkLst>
        <pc:spChg chg="mod">
          <ac:chgData name="Magnolia Dovale Cabarcas" userId="4cb94d57-9ded-41ff-bf00-b2bd5bc3efaa" providerId="ADAL" clId="{E392388B-665A-4AFF-B8AB-BAA694CE07A2}" dt="2024-10-17T15:16:11.204" v="72" actId="20577"/>
          <ac:spMkLst>
            <pc:docMk/>
            <pc:sldMk cId="2908596167" sldId="352"/>
            <ac:spMk id="9" creationId="{55DEB6F5-6A2F-1999-9597-42B94DE57441}"/>
          </ac:spMkLst>
        </pc:spChg>
      </pc:sldChg>
    </pc:docChg>
  </pc:docChgLst>
  <pc:docChgLst>
    <pc:chgData name="Magnolia Dovale Cabarcas" userId="4cb94d57-9ded-41ff-bf00-b2bd5bc3efaa" providerId="ADAL" clId="{A2F517C1-6B74-4FF7-9156-F14D6883A123}"/>
    <pc:docChg chg="custSel modSld">
      <pc:chgData name="Magnolia Dovale Cabarcas" userId="4cb94d57-9ded-41ff-bf00-b2bd5bc3efaa" providerId="ADAL" clId="{A2F517C1-6B74-4FF7-9156-F14D6883A123}" dt="2024-09-26T17:33:40.261" v="284" actId="20577"/>
      <pc:docMkLst>
        <pc:docMk/>
      </pc:docMkLst>
      <pc:sldChg chg="addSp delSp modSp mod">
        <pc:chgData name="Magnolia Dovale Cabarcas" userId="4cb94d57-9ded-41ff-bf00-b2bd5bc3efaa" providerId="ADAL" clId="{A2F517C1-6B74-4FF7-9156-F14D6883A123}" dt="2024-09-26T17:21:47.648" v="169" actId="14100"/>
        <pc:sldMkLst>
          <pc:docMk/>
          <pc:sldMk cId="1250068747" sldId="351"/>
        </pc:sldMkLst>
        <pc:spChg chg="mod">
          <ac:chgData name="Magnolia Dovale Cabarcas" userId="4cb94d57-9ded-41ff-bf00-b2bd5bc3efaa" providerId="ADAL" clId="{A2F517C1-6B74-4FF7-9156-F14D6883A123}" dt="2024-09-26T17:21:42.679" v="168" actId="20577"/>
          <ac:spMkLst>
            <pc:docMk/>
            <pc:sldMk cId="1250068747" sldId="351"/>
            <ac:spMk id="9" creationId="{08AF10F0-A06D-8E8B-96A3-50EFD5F3205A}"/>
          </ac:spMkLst>
        </pc:spChg>
        <pc:spChg chg="mod">
          <ac:chgData name="Magnolia Dovale Cabarcas" userId="4cb94d57-9ded-41ff-bf00-b2bd5bc3efaa" providerId="ADAL" clId="{A2F517C1-6B74-4FF7-9156-F14D6883A123}" dt="2024-09-26T16:30:49.410" v="1" actId="20577"/>
          <ac:spMkLst>
            <pc:docMk/>
            <pc:sldMk cId="1250068747" sldId="351"/>
            <ac:spMk id="11" creationId="{D06A2E04-EA7A-D015-9DE3-0945FFC472F2}"/>
          </ac:spMkLst>
        </pc:spChg>
        <pc:spChg chg="mod">
          <ac:chgData name="Magnolia Dovale Cabarcas" userId="4cb94d57-9ded-41ff-bf00-b2bd5bc3efaa" providerId="ADAL" clId="{A2F517C1-6B74-4FF7-9156-F14D6883A123}" dt="2024-09-26T16:31:24.581" v="14" actId="20577"/>
          <ac:spMkLst>
            <pc:docMk/>
            <pc:sldMk cId="1250068747" sldId="351"/>
            <ac:spMk id="30" creationId="{BF553322-74A9-8F86-943E-FFD4763F43FA}"/>
          </ac:spMkLst>
        </pc:spChg>
        <pc:spChg chg="mod">
          <ac:chgData name="Magnolia Dovale Cabarcas" userId="4cb94d57-9ded-41ff-bf00-b2bd5bc3efaa" providerId="ADAL" clId="{A2F517C1-6B74-4FF7-9156-F14D6883A123}" dt="2024-09-26T16:37:34.910" v="32" actId="20577"/>
          <ac:spMkLst>
            <pc:docMk/>
            <pc:sldMk cId="1250068747" sldId="351"/>
            <ac:spMk id="35" creationId="{FB70F656-FB4A-9F61-E627-BA0E0F374BF5}"/>
          </ac:spMkLst>
        </pc:spChg>
        <pc:spChg chg="mod">
          <ac:chgData name="Magnolia Dovale Cabarcas" userId="4cb94d57-9ded-41ff-bf00-b2bd5bc3efaa" providerId="ADAL" clId="{A2F517C1-6B74-4FF7-9156-F14D6883A123}" dt="2024-09-26T16:31:06.097" v="7" actId="20577"/>
          <ac:spMkLst>
            <pc:docMk/>
            <pc:sldMk cId="1250068747" sldId="351"/>
            <ac:spMk id="36" creationId="{C534BA34-BE19-7D14-2942-B524069713C4}"/>
          </ac:spMkLst>
        </pc:spChg>
        <pc:spChg chg="mod">
          <ac:chgData name="Magnolia Dovale Cabarcas" userId="4cb94d57-9ded-41ff-bf00-b2bd5bc3efaa" providerId="ADAL" clId="{A2F517C1-6B74-4FF7-9156-F14D6883A123}" dt="2024-09-26T16:37:02.131" v="24" actId="20577"/>
          <ac:spMkLst>
            <pc:docMk/>
            <pc:sldMk cId="1250068747" sldId="351"/>
            <ac:spMk id="38" creationId="{C2429BB9-6A6F-1542-1706-9D7ED0FBC7D8}"/>
          </ac:spMkLst>
        </pc:spChg>
        <pc:spChg chg="mod">
          <ac:chgData name="Magnolia Dovale Cabarcas" userId="4cb94d57-9ded-41ff-bf00-b2bd5bc3efaa" providerId="ADAL" clId="{A2F517C1-6B74-4FF7-9156-F14D6883A123}" dt="2024-09-26T16:37:20.254" v="26" actId="20577"/>
          <ac:spMkLst>
            <pc:docMk/>
            <pc:sldMk cId="1250068747" sldId="351"/>
            <ac:spMk id="39" creationId="{BF553322-74A9-8F86-943E-FFD4763F43FA}"/>
          </ac:spMkLst>
        </pc:spChg>
        <pc:spChg chg="mod">
          <ac:chgData name="Magnolia Dovale Cabarcas" userId="4cb94d57-9ded-41ff-bf00-b2bd5bc3efaa" providerId="ADAL" clId="{A2F517C1-6B74-4FF7-9156-F14D6883A123}" dt="2024-09-26T16:37:30.879" v="30" actId="20577"/>
          <ac:spMkLst>
            <pc:docMk/>
            <pc:sldMk cId="1250068747" sldId="351"/>
            <ac:spMk id="46" creationId="{A12551D6-DD00-3EE8-E702-CAE036800CB9}"/>
          </ac:spMkLst>
        </pc:spChg>
        <pc:picChg chg="del">
          <ac:chgData name="Magnolia Dovale Cabarcas" userId="4cb94d57-9ded-41ff-bf00-b2bd5bc3efaa" providerId="ADAL" clId="{A2F517C1-6B74-4FF7-9156-F14D6883A123}" dt="2024-09-26T16:36:04.787" v="15" actId="478"/>
          <ac:picMkLst>
            <pc:docMk/>
            <pc:sldMk cId="1250068747" sldId="351"/>
            <ac:picMk id="4" creationId="{1B90C542-A1B5-CCAB-4632-DC52DB5AB4DB}"/>
          </ac:picMkLst>
        </pc:picChg>
        <pc:picChg chg="add del mod">
          <ac:chgData name="Magnolia Dovale Cabarcas" userId="4cb94d57-9ded-41ff-bf00-b2bd5bc3efaa" providerId="ADAL" clId="{A2F517C1-6B74-4FF7-9156-F14D6883A123}" dt="2024-09-26T17:18:14.071" v="142" actId="478"/>
          <ac:picMkLst>
            <pc:docMk/>
            <pc:sldMk cId="1250068747" sldId="351"/>
            <ac:picMk id="6" creationId="{4969EF31-811E-21C6-550F-8F74974D90A2}"/>
          </ac:picMkLst>
        </pc:picChg>
        <pc:picChg chg="del">
          <ac:chgData name="Magnolia Dovale Cabarcas" userId="4cb94d57-9ded-41ff-bf00-b2bd5bc3efaa" providerId="ADAL" clId="{A2F517C1-6B74-4FF7-9156-F14D6883A123}" dt="2024-09-26T16:36:20.537" v="20" actId="478"/>
          <ac:picMkLst>
            <pc:docMk/>
            <pc:sldMk cId="1250068747" sldId="351"/>
            <ac:picMk id="14" creationId="{17BDFA7F-1697-9212-2EBF-E88F7B269C6B}"/>
          </ac:picMkLst>
        </pc:picChg>
        <pc:picChg chg="add del mod">
          <ac:chgData name="Magnolia Dovale Cabarcas" userId="4cb94d57-9ded-41ff-bf00-b2bd5bc3efaa" providerId="ADAL" clId="{A2F517C1-6B74-4FF7-9156-F14D6883A123}" dt="2024-09-26T17:18:49.684" v="147" actId="478"/>
          <ac:picMkLst>
            <pc:docMk/>
            <pc:sldMk cId="1250068747" sldId="351"/>
            <ac:picMk id="17" creationId="{B763CDD3-B2E9-9387-2A8B-944AACFC2638}"/>
          </ac:picMkLst>
        </pc:picChg>
        <pc:picChg chg="add mod">
          <ac:chgData name="Magnolia Dovale Cabarcas" userId="4cb94d57-9ded-41ff-bf00-b2bd5bc3efaa" providerId="ADAL" clId="{A2F517C1-6B74-4FF7-9156-F14D6883A123}" dt="2024-09-26T16:40:08.139" v="39" actId="1076"/>
          <ac:picMkLst>
            <pc:docMk/>
            <pc:sldMk cId="1250068747" sldId="351"/>
            <ac:picMk id="19" creationId="{9460D2DC-E427-F7A5-3DFE-952962128D85}"/>
          </ac:picMkLst>
        </pc:picChg>
        <pc:picChg chg="del">
          <ac:chgData name="Magnolia Dovale Cabarcas" userId="4cb94d57-9ded-41ff-bf00-b2bd5bc3efaa" providerId="ADAL" clId="{A2F517C1-6B74-4FF7-9156-F14D6883A123}" dt="2024-09-26T16:39:45.983" v="33" actId="478"/>
          <ac:picMkLst>
            <pc:docMk/>
            <pc:sldMk cId="1250068747" sldId="351"/>
            <ac:picMk id="20" creationId="{00000000-0000-0000-0000-000000000000}"/>
          </ac:picMkLst>
        </pc:picChg>
        <pc:picChg chg="del">
          <ac:chgData name="Magnolia Dovale Cabarcas" userId="4cb94d57-9ded-41ff-bf00-b2bd5bc3efaa" providerId="ADAL" clId="{A2F517C1-6B74-4FF7-9156-F14D6883A123}" dt="2024-09-26T16:41:23.796" v="40" actId="478"/>
          <ac:picMkLst>
            <pc:docMk/>
            <pc:sldMk cId="1250068747" sldId="351"/>
            <ac:picMk id="21" creationId="{00000000-0000-0000-0000-000000000000}"/>
          </ac:picMkLst>
        </pc:picChg>
        <pc:picChg chg="del">
          <ac:chgData name="Magnolia Dovale Cabarcas" userId="4cb94d57-9ded-41ff-bf00-b2bd5bc3efaa" providerId="ADAL" clId="{A2F517C1-6B74-4FF7-9156-F14D6883A123}" dt="2024-09-26T16:42:12.218" v="49" actId="478"/>
          <ac:picMkLst>
            <pc:docMk/>
            <pc:sldMk cId="1250068747" sldId="351"/>
            <ac:picMk id="22" creationId="{00000000-0000-0000-0000-000000000000}"/>
          </ac:picMkLst>
        </pc:picChg>
        <pc:picChg chg="add mod">
          <ac:chgData name="Magnolia Dovale Cabarcas" userId="4cb94d57-9ded-41ff-bf00-b2bd5bc3efaa" providerId="ADAL" clId="{A2F517C1-6B74-4FF7-9156-F14D6883A123}" dt="2024-09-26T16:41:47.984" v="48" actId="14100"/>
          <ac:picMkLst>
            <pc:docMk/>
            <pc:sldMk cId="1250068747" sldId="351"/>
            <ac:picMk id="23" creationId="{787ADBE5-65A5-4EAF-C1EC-0957798B26C0}"/>
          </ac:picMkLst>
        </pc:picChg>
        <pc:picChg chg="add mod">
          <ac:chgData name="Magnolia Dovale Cabarcas" userId="4cb94d57-9ded-41ff-bf00-b2bd5bc3efaa" providerId="ADAL" clId="{A2F517C1-6B74-4FF7-9156-F14D6883A123}" dt="2024-09-26T16:42:29.577" v="54" actId="14100"/>
          <ac:picMkLst>
            <pc:docMk/>
            <pc:sldMk cId="1250068747" sldId="351"/>
            <ac:picMk id="24" creationId="{14C1605E-8261-4A9D-44C2-F0358617DDB8}"/>
          </ac:picMkLst>
        </pc:picChg>
        <pc:picChg chg="add del mod">
          <ac:chgData name="Magnolia Dovale Cabarcas" userId="4cb94d57-9ded-41ff-bf00-b2bd5bc3efaa" providerId="ADAL" clId="{A2F517C1-6B74-4FF7-9156-F14D6883A123}" dt="2024-09-26T17:21:02.352" v="150" actId="478"/>
          <ac:picMkLst>
            <pc:docMk/>
            <pc:sldMk cId="1250068747" sldId="351"/>
            <ac:picMk id="25" creationId="{9DA87EA7-1F08-3A58-82D8-3A8B83A8127D}"/>
          </ac:picMkLst>
        </pc:picChg>
        <pc:picChg chg="add mod">
          <ac:chgData name="Magnolia Dovale Cabarcas" userId="4cb94d57-9ded-41ff-bf00-b2bd5bc3efaa" providerId="ADAL" clId="{A2F517C1-6B74-4FF7-9156-F14D6883A123}" dt="2024-09-26T17:21:47.648" v="169" actId="14100"/>
          <ac:picMkLst>
            <pc:docMk/>
            <pc:sldMk cId="1250068747" sldId="351"/>
            <ac:picMk id="26" creationId="{E5C0FD90-8CA7-A686-7B3A-E22AD461D5FF}"/>
          </ac:picMkLst>
        </pc:picChg>
        <pc:picChg chg="add mod">
          <ac:chgData name="Magnolia Dovale Cabarcas" userId="4cb94d57-9ded-41ff-bf00-b2bd5bc3efaa" providerId="ADAL" clId="{A2F517C1-6B74-4FF7-9156-F14D6883A123}" dt="2024-09-26T17:21:21.008" v="156" actId="14100"/>
          <ac:picMkLst>
            <pc:docMk/>
            <pc:sldMk cId="1250068747" sldId="351"/>
            <ac:picMk id="27" creationId="{58BCB6D7-B1A0-52D7-05E2-531FF0724900}"/>
          </ac:picMkLst>
        </pc:picChg>
      </pc:sldChg>
      <pc:sldChg chg="modSp mod">
        <pc:chgData name="Magnolia Dovale Cabarcas" userId="4cb94d57-9ded-41ff-bf00-b2bd5bc3efaa" providerId="ADAL" clId="{A2F517C1-6B74-4FF7-9156-F14D6883A123}" dt="2024-09-26T17:33:40.261" v="284" actId="20577"/>
        <pc:sldMkLst>
          <pc:docMk/>
          <pc:sldMk cId="2908596167" sldId="352"/>
        </pc:sldMkLst>
        <pc:spChg chg="mod">
          <ac:chgData name="Magnolia Dovale Cabarcas" userId="4cb94d57-9ded-41ff-bf00-b2bd5bc3efaa" providerId="ADAL" clId="{A2F517C1-6B74-4FF7-9156-F14D6883A123}" dt="2024-09-26T17:22:43.661" v="174" actId="20577"/>
          <ac:spMkLst>
            <pc:docMk/>
            <pc:sldMk cId="2908596167" sldId="352"/>
            <ac:spMk id="8" creationId="{25A73E28-C522-D4C5-8CF1-91480CAB1DAA}"/>
          </ac:spMkLst>
        </pc:spChg>
        <pc:spChg chg="mod">
          <ac:chgData name="Magnolia Dovale Cabarcas" userId="4cb94d57-9ded-41ff-bf00-b2bd5bc3efaa" providerId="ADAL" clId="{A2F517C1-6B74-4FF7-9156-F14D6883A123}" dt="2024-09-26T17:33:40.261" v="284" actId="20577"/>
          <ac:spMkLst>
            <pc:docMk/>
            <pc:sldMk cId="2908596167" sldId="352"/>
            <ac:spMk id="9" creationId="{55DEB6F5-6A2F-1999-9597-42B94DE57441}"/>
          </ac:spMkLst>
        </pc:spChg>
      </pc:sldChg>
      <pc:sldChg chg="addSp delSp modSp mod">
        <pc:chgData name="Magnolia Dovale Cabarcas" userId="4cb94d57-9ded-41ff-bf00-b2bd5bc3efaa" providerId="ADAL" clId="{A2F517C1-6B74-4FF7-9156-F14D6883A123}" dt="2024-09-26T16:47:42.110" v="134" actId="14100"/>
        <pc:sldMkLst>
          <pc:docMk/>
          <pc:sldMk cId="4256797451" sldId="353"/>
        </pc:sldMkLst>
        <pc:spChg chg="mod">
          <ac:chgData name="Magnolia Dovale Cabarcas" userId="4cb94d57-9ded-41ff-bf00-b2bd5bc3efaa" providerId="ADAL" clId="{A2F517C1-6B74-4FF7-9156-F14D6883A123}" dt="2024-09-26T16:43:20.858" v="77" actId="20577"/>
          <ac:spMkLst>
            <pc:docMk/>
            <pc:sldMk cId="4256797451" sldId="353"/>
            <ac:spMk id="15" creationId="{BDA0400F-1DE4-F9C8-6404-C44D4BF1CF5E}"/>
          </ac:spMkLst>
        </pc:spChg>
        <pc:spChg chg="mod">
          <ac:chgData name="Magnolia Dovale Cabarcas" userId="4cb94d57-9ded-41ff-bf00-b2bd5bc3efaa" providerId="ADAL" clId="{A2F517C1-6B74-4FF7-9156-F14D6883A123}" dt="2024-09-26T16:44:41.203" v="104" actId="20577"/>
          <ac:spMkLst>
            <pc:docMk/>
            <pc:sldMk cId="4256797451" sldId="353"/>
            <ac:spMk id="19" creationId="{86A76F38-0E18-B0D8-B7A6-84FA33C918A2}"/>
          </ac:spMkLst>
        </pc:spChg>
        <pc:picChg chg="del">
          <ac:chgData name="Magnolia Dovale Cabarcas" userId="4cb94d57-9ded-41ff-bf00-b2bd5bc3efaa" providerId="ADAL" clId="{A2F517C1-6B74-4FF7-9156-F14D6883A123}" dt="2024-09-26T16:45:12.969" v="105" actId="478"/>
          <ac:picMkLst>
            <pc:docMk/>
            <pc:sldMk cId="4256797451" sldId="353"/>
            <ac:picMk id="2" creationId="{00000000-0000-0000-0000-000000000000}"/>
          </ac:picMkLst>
        </pc:picChg>
        <pc:picChg chg="add mod">
          <ac:chgData name="Magnolia Dovale Cabarcas" userId="4cb94d57-9ded-41ff-bf00-b2bd5bc3efaa" providerId="ADAL" clId="{A2F517C1-6B74-4FF7-9156-F14D6883A123}" dt="2024-09-26T16:45:35.328" v="114" actId="1076"/>
          <ac:picMkLst>
            <pc:docMk/>
            <pc:sldMk cId="4256797451" sldId="353"/>
            <ac:picMk id="3" creationId="{2D79C6B7-17A3-4F9D-9EDC-93A66F8CD345}"/>
          </ac:picMkLst>
        </pc:picChg>
        <pc:picChg chg="add mod">
          <ac:chgData name="Magnolia Dovale Cabarcas" userId="4cb94d57-9ded-41ff-bf00-b2bd5bc3efaa" providerId="ADAL" clId="{A2F517C1-6B74-4FF7-9156-F14D6883A123}" dt="2024-09-26T16:46:43.125" v="125" actId="14100"/>
          <ac:picMkLst>
            <pc:docMk/>
            <pc:sldMk cId="4256797451" sldId="353"/>
            <ac:picMk id="7" creationId="{298D694D-59EA-9845-60AD-0C632A7CA7E0}"/>
          </ac:picMkLst>
        </pc:picChg>
        <pc:picChg chg="add mod">
          <ac:chgData name="Magnolia Dovale Cabarcas" userId="4cb94d57-9ded-41ff-bf00-b2bd5bc3efaa" providerId="ADAL" clId="{A2F517C1-6B74-4FF7-9156-F14D6883A123}" dt="2024-09-26T16:47:42.110" v="134" actId="14100"/>
          <ac:picMkLst>
            <pc:docMk/>
            <pc:sldMk cId="4256797451" sldId="353"/>
            <ac:picMk id="9" creationId="{3DA1DF8E-86FA-33B8-F293-EE74C263BECA}"/>
          </ac:picMkLst>
        </pc:picChg>
        <pc:picChg chg="del">
          <ac:chgData name="Magnolia Dovale Cabarcas" userId="4cb94d57-9ded-41ff-bf00-b2bd5bc3efaa" providerId="ADAL" clId="{A2F517C1-6B74-4FF7-9156-F14D6883A123}" dt="2024-09-26T16:46:20.406" v="115" actId="478"/>
          <ac:picMkLst>
            <pc:docMk/>
            <pc:sldMk cId="4256797451" sldId="353"/>
            <ac:picMk id="11" creationId="{00000000-0000-0000-0000-000000000000}"/>
          </ac:picMkLst>
        </pc:picChg>
        <pc:picChg chg="del">
          <ac:chgData name="Magnolia Dovale Cabarcas" userId="4cb94d57-9ded-41ff-bf00-b2bd5bc3efaa" providerId="ADAL" clId="{A2F517C1-6B74-4FF7-9156-F14D6883A123}" dt="2024-09-26T16:47:23.048" v="126" actId="478"/>
          <ac:picMkLst>
            <pc:docMk/>
            <pc:sldMk cId="4256797451" sldId="353"/>
            <ac:picMk id="12" creationId="{00000000-0000-0000-0000-000000000000}"/>
          </ac:picMkLst>
        </pc:picChg>
      </pc:sldChg>
    </pc:docChg>
  </pc:docChgLst>
  <pc:docChgLst>
    <pc:chgData name="Magnolia Dovale Cabarcas" userId="4cb94d57-9ded-41ff-bf00-b2bd5bc3efaa" providerId="ADAL" clId="{87691E78-0C1E-4C9F-8565-6B7FD29A2F17}"/>
    <pc:docChg chg="custSel modSld">
      <pc:chgData name="Magnolia Dovale Cabarcas" userId="4cb94d57-9ded-41ff-bf00-b2bd5bc3efaa" providerId="ADAL" clId="{87691E78-0C1E-4C9F-8565-6B7FD29A2F17}" dt="2024-09-18T20:59:57.006" v="29" actId="20577"/>
      <pc:docMkLst>
        <pc:docMk/>
      </pc:docMkLst>
      <pc:sldChg chg="addSp delSp modSp mod">
        <pc:chgData name="Magnolia Dovale Cabarcas" userId="4cb94d57-9ded-41ff-bf00-b2bd5bc3efaa" providerId="ADAL" clId="{87691E78-0C1E-4C9F-8565-6B7FD29A2F17}" dt="2024-09-18T20:59:21.749" v="23" actId="1076"/>
        <pc:sldMkLst>
          <pc:docMk/>
          <pc:sldMk cId="1250068747" sldId="351"/>
        </pc:sldMkLst>
        <pc:spChg chg="mod">
          <ac:chgData name="Magnolia Dovale Cabarcas" userId="4cb94d57-9ded-41ff-bf00-b2bd5bc3efaa" providerId="ADAL" clId="{87691E78-0C1E-4C9F-8565-6B7FD29A2F17}" dt="2024-09-18T20:49:13.109" v="13" actId="20577"/>
          <ac:spMkLst>
            <pc:docMk/>
            <pc:sldMk cId="1250068747" sldId="351"/>
            <ac:spMk id="9" creationId="{08AF10F0-A06D-8E8B-96A3-50EFD5F3205A}"/>
          </ac:spMkLst>
        </pc:spChg>
        <pc:spChg chg="mod">
          <ac:chgData name="Magnolia Dovale Cabarcas" userId="4cb94d57-9ded-41ff-bf00-b2bd5bc3efaa" providerId="ADAL" clId="{87691E78-0C1E-4C9F-8565-6B7FD29A2F17}" dt="2024-09-18T20:47:28.479" v="1" actId="20577"/>
          <ac:spMkLst>
            <pc:docMk/>
            <pc:sldMk cId="1250068747" sldId="351"/>
            <ac:spMk id="11" creationId="{D06A2E04-EA7A-D015-9DE3-0945FFC472F2}"/>
          </ac:spMkLst>
        </pc:spChg>
        <pc:spChg chg="mod">
          <ac:chgData name="Magnolia Dovale Cabarcas" userId="4cb94d57-9ded-41ff-bf00-b2bd5bc3efaa" providerId="ADAL" clId="{87691E78-0C1E-4C9F-8565-6B7FD29A2F17}" dt="2024-09-18T20:48:25.866" v="11" actId="20577"/>
          <ac:spMkLst>
            <pc:docMk/>
            <pc:sldMk cId="1250068747" sldId="351"/>
            <ac:spMk id="30" creationId="{BF553322-74A9-8F86-943E-FFD4763F43FA}"/>
          </ac:spMkLst>
        </pc:spChg>
        <pc:spChg chg="mod">
          <ac:chgData name="Magnolia Dovale Cabarcas" userId="4cb94d57-9ded-41ff-bf00-b2bd5bc3efaa" providerId="ADAL" clId="{87691E78-0C1E-4C9F-8565-6B7FD29A2F17}" dt="2024-09-18T20:47:37.978" v="5" actId="20577"/>
          <ac:spMkLst>
            <pc:docMk/>
            <pc:sldMk cId="1250068747" sldId="351"/>
            <ac:spMk id="36" creationId="{C534BA34-BE19-7D14-2942-B524069713C4}"/>
          </ac:spMkLst>
        </pc:spChg>
        <pc:spChg chg="mod">
          <ac:chgData name="Magnolia Dovale Cabarcas" userId="4cb94d57-9ded-41ff-bf00-b2bd5bc3efaa" providerId="ADAL" clId="{87691E78-0C1E-4C9F-8565-6B7FD29A2F17}" dt="2024-09-18T20:51:35.282" v="15" actId="20577"/>
          <ac:spMkLst>
            <pc:docMk/>
            <pc:sldMk cId="1250068747" sldId="351"/>
            <ac:spMk id="38" creationId="{C2429BB9-6A6F-1542-1706-9D7ED0FBC7D8}"/>
          </ac:spMkLst>
        </pc:spChg>
        <pc:spChg chg="mod">
          <ac:chgData name="Magnolia Dovale Cabarcas" userId="4cb94d57-9ded-41ff-bf00-b2bd5bc3efaa" providerId="ADAL" clId="{87691E78-0C1E-4C9F-8565-6B7FD29A2F17}" dt="2024-09-18T20:48:17.710" v="9" actId="20577"/>
          <ac:spMkLst>
            <pc:docMk/>
            <pc:sldMk cId="1250068747" sldId="351"/>
            <ac:spMk id="39" creationId="{BF553322-74A9-8F86-943E-FFD4763F43FA}"/>
          </ac:spMkLst>
        </pc:spChg>
        <pc:spChg chg="mod">
          <ac:chgData name="Magnolia Dovale Cabarcas" userId="4cb94d57-9ded-41ff-bf00-b2bd5bc3efaa" providerId="ADAL" clId="{87691E78-0C1E-4C9F-8565-6B7FD29A2F17}" dt="2024-09-18T20:47:32.338" v="3" actId="20577"/>
          <ac:spMkLst>
            <pc:docMk/>
            <pc:sldMk cId="1250068747" sldId="351"/>
            <ac:spMk id="46" creationId="{A12551D6-DD00-3EE8-E702-CAE036800CB9}"/>
          </ac:spMkLst>
        </pc:spChg>
        <pc:picChg chg="add mod">
          <ac:chgData name="Magnolia Dovale Cabarcas" userId="4cb94d57-9ded-41ff-bf00-b2bd5bc3efaa" providerId="ADAL" clId="{87691E78-0C1E-4C9F-8565-6B7FD29A2F17}" dt="2024-09-18T20:56:42.727" v="20" actId="14100"/>
          <ac:picMkLst>
            <pc:docMk/>
            <pc:sldMk cId="1250068747" sldId="351"/>
            <ac:picMk id="4" creationId="{1B90C542-A1B5-CCAB-4632-DC52DB5AB4DB}"/>
          </ac:picMkLst>
        </pc:picChg>
        <pc:picChg chg="del">
          <ac:chgData name="Magnolia Dovale Cabarcas" userId="4cb94d57-9ded-41ff-bf00-b2bd5bc3efaa" providerId="ADAL" clId="{87691E78-0C1E-4C9F-8565-6B7FD29A2F17}" dt="2024-09-18T20:56:27.263" v="16" actId="478"/>
          <ac:picMkLst>
            <pc:docMk/>
            <pc:sldMk cId="1250068747" sldId="351"/>
            <ac:picMk id="6" creationId="{16073876-E093-041A-A066-58D7DBF7CC3B}"/>
          </ac:picMkLst>
        </pc:picChg>
        <pc:picChg chg="add mod">
          <ac:chgData name="Magnolia Dovale Cabarcas" userId="4cb94d57-9ded-41ff-bf00-b2bd5bc3efaa" providerId="ADAL" clId="{87691E78-0C1E-4C9F-8565-6B7FD29A2F17}" dt="2024-09-18T20:59:21.749" v="23" actId="1076"/>
          <ac:picMkLst>
            <pc:docMk/>
            <pc:sldMk cId="1250068747" sldId="351"/>
            <ac:picMk id="14" creationId="{17BDFA7F-1697-9212-2EBF-E88F7B269C6B}"/>
          </ac:picMkLst>
        </pc:picChg>
        <pc:picChg chg="del">
          <ac:chgData name="Magnolia Dovale Cabarcas" userId="4cb94d57-9ded-41ff-bf00-b2bd5bc3efaa" providerId="ADAL" clId="{87691E78-0C1E-4C9F-8565-6B7FD29A2F17}" dt="2024-09-18T20:59:02.007" v="21" actId="478"/>
          <ac:picMkLst>
            <pc:docMk/>
            <pc:sldMk cId="1250068747" sldId="351"/>
            <ac:picMk id="17" creationId="{E6B290B3-E275-D566-C9AB-B6191858363C}"/>
          </ac:picMkLst>
        </pc:picChg>
      </pc:sldChg>
      <pc:sldChg chg="modSp mod">
        <pc:chgData name="Magnolia Dovale Cabarcas" userId="4cb94d57-9ded-41ff-bf00-b2bd5bc3efaa" providerId="ADAL" clId="{87691E78-0C1E-4C9F-8565-6B7FD29A2F17}" dt="2024-09-18T20:59:57.006" v="29" actId="20577"/>
        <pc:sldMkLst>
          <pc:docMk/>
          <pc:sldMk cId="2908596167" sldId="352"/>
        </pc:sldMkLst>
        <pc:spChg chg="mod">
          <ac:chgData name="Magnolia Dovale Cabarcas" userId="4cb94d57-9ded-41ff-bf00-b2bd5bc3efaa" providerId="ADAL" clId="{87691E78-0C1E-4C9F-8565-6B7FD29A2F17}" dt="2024-09-18T20:59:57.006" v="29" actId="20577"/>
          <ac:spMkLst>
            <pc:docMk/>
            <pc:sldMk cId="2908596167" sldId="352"/>
            <ac:spMk id="9" creationId="{55DEB6F5-6A2F-1999-9597-42B94DE57441}"/>
          </ac:spMkLst>
        </pc:spChg>
      </pc:sldChg>
    </pc:docChg>
  </pc:docChgLst>
  <pc:docChgLst>
    <pc:chgData name="Magnolia Dovale Cabarcas" userId="4cb94d57-9ded-41ff-bf00-b2bd5bc3efaa" providerId="ADAL" clId="{41A67811-27B3-4B1D-B58C-C8F60EADD7A1}"/>
    <pc:docChg chg="modSld">
      <pc:chgData name="Magnolia Dovale Cabarcas" userId="4cb94d57-9ded-41ff-bf00-b2bd5bc3efaa" providerId="ADAL" clId="{41A67811-27B3-4B1D-B58C-C8F60EADD7A1}" dt="2024-09-11T01:23:20.378" v="0" actId="20577"/>
      <pc:docMkLst>
        <pc:docMk/>
      </pc:docMkLst>
      <pc:sldChg chg="modSp mod">
        <pc:chgData name="Magnolia Dovale Cabarcas" userId="4cb94d57-9ded-41ff-bf00-b2bd5bc3efaa" providerId="ADAL" clId="{41A67811-27B3-4B1D-B58C-C8F60EADD7A1}" dt="2024-09-11T01:23:20.378" v="0" actId="20577"/>
        <pc:sldMkLst>
          <pc:docMk/>
          <pc:sldMk cId="1250068747" sldId="351"/>
        </pc:sldMkLst>
        <pc:spChg chg="mod">
          <ac:chgData name="Magnolia Dovale Cabarcas" userId="4cb94d57-9ded-41ff-bf00-b2bd5bc3efaa" providerId="ADAL" clId="{41A67811-27B3-4B1D-B58C-C8F60EADD7A1}" dt="2024-09-11T01:23:20.378" v="0" actId="20577"/>
          <ac:spMkLst>
            <pc:docMk/>
            <pc:sldMk cId="1250068747" sldId="351"/>
            <ac:spMk id="30" creationId="{BF553322-74A9-8F86-943E-FFD4763F43FA}"/>
          </ac:spMkLst>
        </pc:spChg>
      </pc:sldChg>
    </pc:docChg>
  </pc:docChgLst>
  <pc:docChgLst>
    <pc:chgData name="Magnolia Dovale Cabarcas" userId="4cb94d57-9ded-41ff-bf00-b2bd5bc3efaa" providerId="ADAL" clId="{16399B85-D25D-49AF-B370-C626E358F409}"/>
    <pc:docChg chg="custSel modSld">
      <pc:chgData name="Magnolia Dovale Cabarcas" userId="4cb94d57-9ded-41ff-bf00-b2bd5bc3efaa" providerId="ADAL" clId="{16399B85-D25D-49AF-B370-C626E358F409}" dt="2024-09-30T17:46:10.037" v="62" actId="20577"/>
      <pc:docMkLst>
        <pc:docMk/>
      </pc:docMkLst>
      <pc:sldChg chg="addSp delSp modSp mod">
        <pc:chgData name="Magnolia Dovale Cabarcas" userId="4cb94d57-9ded-41ff-bf00-b2bd5bc3efaa" providerId="ADAL" clId="{16399B85-D25D-49AF-B370-C626E358F409}" dt="2024-09-30T17:46:10.037" v="62" actId="20577"/>
        <pc:sldMkLst>
          <pc:docMk/>
          <pc:sldMk cId="1250068747" sldId="351"/>
        </pc:sldMkLst>
        <pc:spChg chg="mod">
          <ac:chgData name="Magnolia Dovale Cabarcas" userId="4cb94d57-9ded-41ff-bf00-b2bd5bc3efaa" providerId="ADAL" clId="{16399B85-D25D-49AF-B370-C626E358F409}" dt="2024-09-30T17:31:16.705" v="20" actId="20577"/>
          <ac:spMkLst>
            <pc:docMk/>
            <pc:sldMk cId="1250068747" sldId="351"/>
            <ac:spMk id="9" creationId="{08AF10F0-A06D-8E8B-96A3-50EFD5F3205A}"/>
          </ac:spMkLst>
        </pc:spChg>
        <pc:spChg chg="mod">
          <ac:chgData name="Magnolia Dovale Cabarcas" userId="4cb94d57-9ded-41ff-bf00-b2bd5bc3efaa" providerId="ADAL" clId="{16399B85-D25D-49AF-B370-C626E358F409}" dt="2024-09-30T17:22:38.495" v="1" actId="20577"/>
          <ac:spMkLst>
            <pc:docMk/>
            <pc:sldMk cId="1250068747" sldId="351"/>
            <ac:spMk id="11" creationId="{D06A2E04-EA7A-D015-9DE3-0945FFC472F2}"/>
          </ac:spMkLst>
        </pc:spChg>
        <pc:spChg chg="mod">
          <ac:chgData name="Magnolia Dovale Cabarcas" userId="4cb94d57-9ded-41ff-bf00-b2bd5bc3efaa" providerId="ADAL" clId="{16399B85-D25D-49AF-B370-C626E358F409}" dt="2024-09-30T17:22:55.681" v="11" actId="20577"/>
          <ac:spMkLst>
            <pc:docMk/>
            <pc:sldMk cId="1250068747" sldId="351"/>
            <ac:spMk id="30" creationId="{BF553322-74A9-8F86-943E-FFD4763F43FA}"/>
          </ac:spMkLst>
        </pc:spChg>
        <pc:spChg chg="mod">
          <ac:chgData name="Magnolia Dovale Cabarcas" userId="4cb94d57-9ded-41ff-bf00-b2bd5bc3efaa" providerId="ADAL" clId="{16399B85-D25D-49AF-B370-C626E358F409}" dt="2024-09-30T17:22:45.666" v="5" actId="20577"/>
          <ac:spMkLst>
            <pc:docMk/>
            <pc:sldMk cId="1250068747" sldId="351"/>
            <ac:spMk id="36" creationId="{C534BA34-BE19-7D14-2942-B524069713C4}"/>
          </ac:spMkLst>
        </pc:spChg>
        <pc:spChg chg="mod">
          <ac:chgData name="Magnolia Dovale Cabarcas" userId="4cb94d57-9ded-41ff-bf00-b2bd5bc3efaa" providerId="ADAL" clId="{16399B85-D25D-49AF-B370-C626E358F409}" dt="2024-09-30T17:22:49.103" v="7" actId="20577"/>
          <ac:spMkLst>
            <pc:docMk/>
            <pc:sldMk cId="1250068747" sldId="351"/>
            <ac:spMk id="38" creationId="{C2429BB9-6A6F-1542-1706-9D7ED0FBC7D8}"/>
          </ac:spMkLst>
        </pc:spChg>
        <pc:spChg chg="mod">
          <ac:chgData name="Magnolia Dovale Cabarcas" userId="4cb94d57-9ded-41ff-bf00-b2bd5bc3efaa" providerId="ADAL" clId="{16399B85-D25D-49AF-B370-C626E358F409}" dt="2024-09-30T17:33:11.414" v="25" actId="20577"/>
          <ac:spMkLst>
            <pc:docMk/>
            <pc:sldMk cId="1250068747" sldId="351"/>
            <ac:spMk id="39" creationId="{BF553322-74A9-8F86-943E-FFD4763F43FA}"/>
          </ac:spMkLst>
        </pc:spChg>
        <pc:spChg chg="mod">
          <ac:chgData name="Magnolia Dovale Cabarcas" userId="4cb94d57-9ded-41ff-bf00-b2bd5bc3efaa" providerId="ADAL" clId="{16399B85-D25D-49AF-B370-C626E358F409}" dt="2024-09-30T17:46:10.037" v="62" actId="20577"/>
          <ac:spMkLst>
            <pc:docMk/>
            <pc:sldMk cId="1250068747" sldId="351"/>
            <ac:spMk id="46" creationId="{A12551D6-DD00-3EE8-E702-CAE036800CB9}"/>
          </ac:spMkLst>
        </pc:spChg>
        <pc:picChg chg="add mod">
          <ac:chgData name="Magnolia Dovale Cabarcas" userId="4cb94d57-9ded-41ff-bf00-b2bd5bc3efaa" providerId="ADAL" clId="{16399B85-D25D-49AF-B370-C626E358F409}" dt="2024-09-30T17:45:52.320" v="59" actId="14100"/>
          <ac:picMkLst>
            <pc:docMk/>
            <pc:sldMk cId="1250068747" sldId="351"/>
            <ac:picMk id="4" creationId="{8F5B191B-4936-B7A0-FC23-FA4555EAC219}"/>
          </ac:picMkLst>
        </pc:picChg>
        <pc:picChg chg="add mod">
          <ac:chgData name="Magnolia Dovale Cabarcas" userId="4cb94d57-9ded-41ff-bf00-b2bd5bc3efaa" providerId="ADAL" clId="{16399B85-D25D-49AF-B370-C626E358F409}" dt="2024-09-30T17:32:52.868" v="23" actId="1076"/>
          <ac:picMkLst>
            <pc:docMk/>
            <pc:sldMk cId="1250068747" sldId="351"/>
            <ac:picMk id="6" creationId="{B85D59A0-C13F-E8E2-74DD-8FAEDDB1F25B}"/>
          </ac:picMkLst>
        </pc:picChg>
        <pc:picChg chg="del">
          <ac:chgData name="Magnolia Dovale Cabarcas" userId="4cb94d57-9ded-41ff-bf00-b2bd5bc3efaa" providerId="ADAL" clId="{16399B85-D25D-49AF-B370-C626E358F409}" dt="2024-09-30T17:31:12.924" v="18" actId="478"/>
          <ac:picMkLst>
            <pc:docMk/>
            <pc:sldMk cId="1250068747" sldId="351"/>
            <ac:picMk id="26" creationId="{E5C0FD90-8CA7-A686-7B3A-E22AD461D5FF}"/>
          </ac:picMkLst>
        </pc:picChg>
        <pc:picChg chg="del">
          <ac:chgData name="Magnolia Dovale Cabarcas" userId="4cb94d57-9ded-41ff-bf00-b2bd5bc3efaa" providerId="ADAL" clId="{16399B85-D25D-49AF-B370-C626E358F409}" dt="2024-09-30T17:30:57.721" v="12" actId="478"/>
          <ac:picMkLst>
            <pc:docMk/>
            <pc:sldMk cId="1250068747" sldId="351"/>
            <ac:picMk id="27" creationId="{58BCB6D7-B1A0-52D7-05E2-531FF0724900}"/>
          </ac:picMkLst>
        </pc:picChg>
        <pc:cxnChg chg="mod">
          <ac:chgData name="Magnolia Dovale Cabarcas" userId="4cb94d57-9ded-41ff-bf00-b2bd5bc3efaa" providerId="ADAL" clId="{16399B85-D25D-49AF-B370-C626E358F409}" dt="2024-09-30T17:46:00.897" v="60" actId="1076"/>
          <ac:cxnSpMkLst>
            <pc:docMk/>
            <pc:sldMk cId="1250068747" sldId="351"/>
            <ac:cxnSpMk id="49" creationId="{21284687-9801-71FE-36DE-4FB651C17C01}"/>
          </ac:cxnSpMkLst>
        </pc:cxnChg>
      </pc:sldChg>
      <pc:sldChg chg="modSp mod">
        <pc:chgData name="Magnolia Dovale Cabarcas" userId="4cb94d57-9ded-41ff-bf00-b2bd5bc3efaa" providerId="ADAL" clId="{16399B85-D25D-49AF-B370-C626E358F409}" dt="2024-09-30T17:42:13.084" v="31" actId="20577"/>
        <pc:sldMkLst>
          <pc:docMk/>
          <pc:sldMk cId="2908596167" sldId="352"/>
        </pc:sldMkLst>
        <pc:spChg chg="mod">
          <ac:chgData name="Magnolia Dovale Cabarcas" userId="4cb94d57-9ded-41ff-bf00-b2bd5bc3efaa" providerId="ADAL" clId="{16399B85-D25D-49AF-B370-C626E358F409}" dt="2024-09-30T17:42:13.084" v="31" actId="20577"/>
          <ac:spMkLst>
            <pc:docMk/>
            <pc:sldMk cId="2908596167" sldId="352"/>
            <ac:spMk id="9" creationId="{55DEB6F5-6A2F-1999-9597-42B94DE574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BBE10-5102-4C4E-A4E2-89BA3AE5C79F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AE9B9-1EC0-43AD-92AF-BCFF8032F2F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38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AE9B9-1EC0-43AD-92AF-BCFF8032F2F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66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AE9B9-1EC0-43AD-92AF-BCFF8032F2F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845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B0EB-7D90-41D2-8779-52F9313A4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585FD7-5B62-44C6-AB9C-0D2F159C9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DBBCA-E567-469F-91EC-A5ABF627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17191-DCF4-4A43-A810-F059139C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EB8FD0-D05A-4F12-A1FB-1A58F7FE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71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70295-996D-4558-B102-E9AFE7D5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2AF7AF-2D17-48E6-ABEC-F258987CE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00E0AE-D098-4FAF-8381-DBC74490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FB5271-D5C5-4995-9837-EBE482CD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9F43A-7EA0-4679-B508-DC9E143D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330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83BD0-6BFE-40F2-94A1-3C0EE52FE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17EF44-7768-4446-BB8A-FAD66302F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5E513-C749-468A-A8AC-433D2A43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52A280-73C4-461E-A47D-B50CB054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129C6A-ED51-4ABB-A4A1-F107AF35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853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2919E-C1B9-469B-8909-63A83A0C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9E634-92BF-47A3-8C96-AEDA92E4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B89E1-B68F-4C16-B13D-0E755A05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E849-CC25-4F0F-B4D0-435A1F05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FC7814-B1AC-468C-B366-7CBAF524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864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A2E65-38A4-4CE4-B910-427A51FB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919BD6-5459-4B48-9ABA-89563D493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43D5F6-CECD-4A5F-850E-A171B2E5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330526-BCBE-4063-8CE4-A41F892C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69F11A-09CC-495E-9FC3-1C7F410C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663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3C51C-792C-4F76-9BED-DD34DFC6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E09F4D-7007-42ED-A73E-DCEA33A41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9CBB94-B71A-4638-B2F8-97055C79E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785827-47CE-40A5-82F1-841AD527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A4A3C9-AE9A-4E22-9A1F-0DB9DBDC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C37A60-9A92-4134-841F-924F2232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67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19704-1459-4FE1-B977-36579A75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51181F-3E68-4192-9C4D-415363B6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99B522-A34D-414A-B7AD-1AB906B4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4DCDDC-727A-4E4D-AE85-BB1390A66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BDFB7D-3861-4EFB-AA13-401328C58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BAFB38-D1DD-4B23-A0AE-C308A6EC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BDFC57-C614-475B-BC04-764E1EFD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D086E3-91C6-4C4E-BEA7-533E4207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314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E5C10-CBD5-444B-A61E-827C3A27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C6DAC2-EEA2-48EC-AA98-E1AE6D13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5B5F87-F4FE-4542-99CE-3F589905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7B3B7B-345A-4740-9659-0FC473CF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61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334A5D0-A32C-4596-A144-3A910601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75C937-584B-44BB-AA21-C7DBF27E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4DD12C-2BF9-4F9A-8251-893DA752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111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2C0EF-6C8E-4F1C-90B3-BCD87400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ABEED8-1CED-4B7F-AE23-4492CB82D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36625A-3179-401F-B6FF-3E711088C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B7EEA9-CD47-48A4-BB2F-9DAAA32A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0ECD5D-448E-4BA5-85F2-1675923E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FF960-0B84-4A11-8D41-1DAAD8D1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125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FFBD8-DEE5-4653-8C19-8F9333B5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AA866E-574F-40E3-A43C-31CC23799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FCCB7C-EACC-4D73-B819-B6EECF955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85CC28-82E2-4E16-9118-9C867FF1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B86EC9-2938-4B1D-AACE-BC4C725E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8CC0B7-D129-45A4-BC2C-F49495FF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609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8C8E69-FD93-4D6F-A3D5-B21A806C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2FBFFF-ECFD-48CA-91EF-02B5B695B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45E44-ABB5-4432-91F3-B10AB4C85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6E9B6-36FF-4302-8315-AF98E044882E}" type="datetimeFigureOut">
              <a:rPr lang="es-CO" smtClean="0"/>
              <a:t>17/10/2024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96DC29-E597-4CE9-8EB1-F9CA59F44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62677-B43D-4E75-9402-C0917677A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BDEE-38CB-4ADA-8C04-1621108C5D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563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28744C0-2782-FFC2-2E39-16BF6FC14664}"/>
              </a:ext>
            </a:extLst>
          </p:cNvPr>
          <p:cNvSpPr/>
          <p:nvPr/>
        </p:nvSpPr>
        <p:spPr>
          <a:xfrm>
            <a:off x="0" y="0"/>
            <a:ext cx="2275840" cy="3200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2032DD6-5FD3-8712-42FA-E0B819F19CFB}"/>
              </a:ext>
            </a:extLst>
          </p:cNvPr>
          <p:cNvSpPr/>
          <p:nvPr/>
        </p:nvSpPr>
        <p:spPr>
          <a:xfrm>
            <a:off x="426720" y="447040"/>
            <a:ext cx="1402080" cy="6096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 Narrow" panose="020B0606020202030204" pitchFamily="34" charset="0"/>
              </a:rPr>
              <a:t>INFORME DE EVENTO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5A73E28-C522-D4C5-8CF1-91480CAB1DAA}"/>
              </a:ext>
            </a:extLst>
          </p:cNvPr>
          <p:cNvSpPr/>
          <p:nvPr/>
        </p:nvSpPr>
        <p:spPr>
          <a:xfrm>
            <a:off x="16933" y="3282277"/>
            <a:ext cx="2275840" cy="3657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F56D46B-7D59-DA51-20A3-90E62A842EFE}"/>
              </a:ext>
            </a:extLst>
          </p:cNvPr>
          <p:cNvSpPr/>
          <p:nvPr/>
        </p:nvSpPr>
        <p:spPr>
          <a:xfrm>
            <a:off x="135485" y="3421063"/>
            <a:ext cx="2004869" cy="6096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COMO SE COMPORTA EL EVENTO</a:t>
            </a:r>
            <a:endParaRPr lang="es-CO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06A2E04-EA7A-D015-9DE3-0945FFC472F2}"/>
              </a:ext>
            </a:extLst>
          </p:cNvPr>
          <p:cNvSpPr/>
          <p:nvPr/>
        </p:nvSpPr>
        <p:spPr>
          <a:xfrm>
            <a:off x="2391408" y="344456"/>
            <a:ext cx="7188021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EVENTO TOSFERINA</a:t>
            </a:r>
          </a:p>
          <a:p>
            <a:pPr algn="ctr"/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Semana 40 – Cartagena de Indias 2024</a:t>
            </a:r>
            <a:endParaRPr lang="es-CO" sz="28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B77E1151-5A1F-478D-0619-D15894CAED9A}"/>
              </a:ext>
            </a:extLst>
          </p:cNvPr>
          <p:cNvGrpSpPr/>
          <p:nvPr/>
        </p:nvGrpSpPr>
        <p:grpSpPr>
          <a:xfrm>
            <a:off x="9495517" y="366278"/>
            <a:ext cx="2483123" cy="980465"/>
            <a:chOff x="3050540" y="1582356"/>
            <a:chExt cx="2760980" cy="980465"/>
          </a:xfrm>
        </p:grpSpPr>
        <p:pic>
          <p:nvPicPr>
            <p:cNvPr id="15" name="Gráfico 14" descr="Grupo de personas con relleno sólido">
              <a:extLst>
                <a:ext uri="{FF2B5EF4-FFF2-40B4-BE49-F238E27FC236}">
                  <a16:creationId xmlns:a16="http://schemas.microsoft.com/office/drawing/2014/main" id="{83EB1B5F-DA2E-A1BA-4540-B57877C82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50540" y="1648421"/>
              <a:ext cx="914400" cy="914400"/>
            </a:xfrm>
            <a:prstGeom prst="rect">
              <a:avLst/>
            </a:prstGeom>
          </p:spPr>
        </p:pic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FB70F656-FB4A-9F61-E627-BA0E0F374BF5}"/>
                </a:ext>
              </a:extLst>
            </p:cNvPr>
            <p:cNvSpPr/>
            <p:nvPr/>
          </p:nvSpPr>
          <p:spPr>
            <a:xfrm>
              <a:off x="3507740" y="1582356"/>
              <a:ext cx="230378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4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2</a:t>
              </a:r>
            </a:p>
            <a:p>
              <a:pPr algn="ctr"/>
              <a:r>
                <a:rPr lang="es-ES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No. de casos</a:t>
              </a:r>
              <a:endParaRPr lang="es-CO" b="1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534BA34-BE19-7D14-2942-B524069713C4}"/>
              </a:ext>
            </a:extLst>
          </p:cNvPr>
          <p:cNvSpPr/>
          <p:nvPr/>
        </p:nvSpPr>
        <p:spPr>
          <a:xfrm>
            <a:off x="115163" y="4201035"/>
            <a:ext cx="2004869" cy="6096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Contra SE 40  2020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0 casos</a:t>
            </a:r>
            <a:r>
              <a:rPr lang="es-ES" sz="1400" b="1" dirty="0">
                <a:latin typeface="Arial Narrow" panose="020B0606020202030204" pitchFamily="34" charset="0"/>
              </a:rPr>
              <a:t>: 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2429BB9-6A6F-1542-1706-9D7ED0FBC7D8}"/>
              </a:ext>
            </a:extLst>
          </p:cNvPr>
          <p:cNvSpPr/>
          <p:nvPr/>
        </p:nvSpPr>
        <p:spPr>
          <a:xfrm>
            <a:off x="135485" y="4941474"/>
            <a:ext cx="2004869" cy="6096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Contra SE 40  2021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10 casos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F553322-74A9-8F86-943E-FFD4763F43FA}"/>
              </a:ext>
            </a:extLst>
          </p:cNvPr>
          <p:cNvSpPr/>
          <p:nvPr/>
        </p:nvSpPr>
        <p:spPr>
          <a:xfrm>
            <a:off x="125323" y="5582920"/>
            <a:ext cx="2004869" cy="6096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Contra SE  40  2022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19 caso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BF71BEE0-CC71-0203-B065-EBCCA040358D}"/>
              </a:ext>
            </a:extLst>
          </p:cNvPr>
          <p:cNvCxnSpPr/>
          <p:nvPr/>
        </p:nvCxnSpPr>
        <p:spPr>
          <a:xfrm>
            <a:off x="125323" y="4841113"/>
            <a:ext cx="19947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BD02379B-BAB1-6FFF-CEFD-F25AA7C3B579}"/>
              </a:ext>
            </a:extLst>
          </p:cNvPr>
          <p:cNvCxnSpPr/>
          <p:nvPr/>
        </p:nvCxnSpPr>
        <p:spPr>
          <a:xfrm>
            <a:off x="125324" y="5529517"/>
            <a:ext cx="19947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71FB3A5-366A-EF11-816A-1829C7F66790}"/>
              </a:ext>
            </a:extLst>
          </p:cNvPr>
          <p:cNvCxnSpPr/>
          <p:nvPr/>
        </p:nvCxnSpPr>
        <p:spPr>
          <a:xfrm>
            <a:off x="115163" y="4084066"/>
            <a:ext cx="19947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A12551D6-DD00-3EE8-E702-CAE036800CB9}"/>
              </a:ext>
            </a:extLst>
          </p:cNvPr>
          <p:cNvSpPr/>
          <p:nvPr/>
        </p:nvSpPr>
        <p:spPr>
          <a:xfrm>
            <a:off x="2391408" y="1056641"/>
            <a:ext cx="9587233" cy="10680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Hasta la semana 40 se notifica 2 caso de Tosferina con residencia y procedencia nacional. Un caso mayor de 5 años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1284687-9801-71FE-36DE-4FB651C17C01}"/>
              </a:ext>
            </a:extLst>
          </p:cNvPr>
          <p:cNvCxnSpPr>
            <a:cxnSpLocks/>
          </p:cNvCxnSpPr>
          <p:nvPr/>
        </p:nvCxnSpPr>
        <p:spPr>
          <a:xfrm>
            <a:off x="2306336" y="1313925"/>
            <a:ext cx="99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Ver las imágenes de origen">
            <a:extLst>
              <a:ext uri="{FF2B5EF4-FFF2-40B4-BE49-F238E27FC236}">
                <a16:creationId xmlns:a16="http://schemas.microsoft.com/office/drawing/2014/main" id="{7C3BC597-6EF9-6CB8-0AAC-B282DFCBC0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6" descr="Ver las imágenes de origen">
            <a:extLst>
              <a:ext uri="{FF2B5EF4-FFF2-40B4-BE49-F238E27FC236}">
                <a16:creationId xmlns:a16="http://schemas.microsoft.com/office/drawing/2014/main" id="{5D0C5596-AA95-C8ED-A985-096CFCBAE4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53" y="1327848"/>
            <a:ext cx="1686820" cy="143760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8AF10F0-A06D-8E8B-96A3-50EFD5F3205A}"/>
              </a:ext>
            </a:extLst>
          </p:cNvPr>
          <p:cNvSpPr/>
          <p:nvPr/>
        </p:nvSpPr>
        <p:spPr>
          <a:xfrm>
            <a:off x="7287151" y="1883154"/>
            <a:ext cx="4691487" cy="2200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Comportamiento de la notificación de Tosferina en &lt;5 años  Semana 40 Cartagena de Indias 2020-2024</a:t>
            </a:r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ES" b="1" dirty="0"/>
          </a:p>
          <a:p>
            <a:pPr algn="ctr"/>
            <a:endParaRPr lang="es-CO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AD57A8C-AE27-9B0F-736A-0B9D0CA0AE8D}"/>
              </a:ext>
            </a:extLst>
          </p:cNvPr>
          <p:cNvSpPr/>
          <p:nvPr/>
        </p:nvSpPr>
        <p:spPr>
          <a:xfrm>
            <a:off x="2391003" y="4201035"/>
            <a:ext cx="3322117" cy="42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CASOS POR LOCALIDAD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D869110-1981-F691-CF08-7492098A141A}"/>
              </a:ext>
            </a:extLst>
          </p:cNvPr>
          <p:cNvSpPr/>
          <p:nvPr/>
        </p:nvSpPr>
        <p:spPr>
          <a:xfrm>
            <a:off x="8281175" y="4201035"/>
            <a:ext cx="3697465" cy="423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AREA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5E1AD65-B50F-A7F3-B56A-7ABC01FB5A34}"/>
              </a:ext>
            </a:extLst>
          </p:cNvPr>
          <p:cNvSpPr/>
          <p:nvPr/>
        </p:nvSpPr>
        <p:spPr>
          <a:xfrm>
            <a:off x="5713120" y="4201034"/>
            <a:ext cx="2558132" cy="423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BARRIOS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BF553322-74A9-8F86-943E-FFD4763F43FA}"/>
              </a:ext>
            </a:extLst>
          </p:cNvPr>
          <p:cNvSpPr/>
          <p:nvPr/>
        </p:nvSpPr>
        <p:spPr>
          <a:xfrm>
            <a:off x="16933" y="6224365"/>
            <a:ext cx="2258907" cy="53194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Contra SE  40  2023</a:t>
            </a:r>
          </a:p>
          <a:p>
            <a:pPr algn="ctr"/>
            <a:r>
              <a:rPr lang="es-ES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 10 casos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D02379B-BAB1-6FFF-CEFD-F25AA7C3B579}"/>
              </a:ext>
            </a:extLst>
          </p:cNvPr>
          <p:cNvCxnSpPr/>
          <p:nvPr/>
        </p:nvCxnSpPr>
        <p:spPr>
          <a:xfrm>
            <a:off x="145645" y="6234825"/>
            <a:ext cx="199470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9460D2DC-E427-F7A5-3DFE-952962128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003" y="4719216"/>
            <a:ext cx="3275410" cy="208266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87ADBE5-65A5-4EAF-C1EC-0957798B26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120" y="4719215"/>
            <a:ext cx="2558132" cy="208266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4C1605E-8261-4A9D-44C2-F0358617D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7959" y="4719215"/>
            <a:ext cx="3748717" cy="20826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BCD2AAB-1EF3-3CA9-7DD0-6F3435D67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4638" y="1883154"/>
            <a:ext cx="4596782" cy="22009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6183683-2256-6826-C699-1B98E6D5C8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9549" y="2674366"/>
            <a:ext cx="30956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5A73E28-C522-D4C5-8CF1-91480CAB1DAA}"/>
              </a:ext>
            </a:extLst>
          </p:cNvPr>
          <p:cNvSpPr/>
          <p:nvPr/>
        </p:nvSpPr>
        <p:spPr>
          <a:xfrm>
            <a:off x="0" y="0"/>
            <a:ext cx="12192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Comportamiento variables de interés </a:t>
            </a:r>
            <a:endParaRPr lang="es-CO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404070-A5FD-F7EB-0162-B8D7B5B0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46" y="609600"/>
            <a:ext cx="11938554" cy="6152181"/>
          </a:xfrm>
        </p:spPr>
        <p:txBody>
          <a:bodyPr/>
          <a:lstStyle/>
          <a:p>
            <a:endParaRPr lang="es-ES" dirty="0"/>
          </a:p>
          <a:p>
            <a:r>
              <a:rPr lang="es-CO" dirty="0"/>
              <a:t> </a:t>
            </a:r>
          </a:p>
          <a:p>
            <a:pPr marL="0" indent="0">
              <a:buNone/>
            </a:pPr>
            <a:r>
              <a:rPr lang="es-CO" sz="2000" b="1" dirty="0"/>
              <a:t>Régimen de afiliación               Nacionalidad                       Pertenencia Étnica                            Casos por Estrato</a:t>
            </a:r>
          </a:p>
          <a:p>
            <a:pPr marL="0" indent="0">
              <a:buNone/>
            </a:pPr>
            <a:r>
              <a:rPr lang="es-CO" sz="2000" b="1" dirty="0"/>
              <a:t>al SGSSS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CD1CF6-0A26-542D-3EBB-115ADDEED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89" y="874644"/>
            <a:ext cx="2143125" cy="7553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326E0F-844F-EF40-955E-76D82B23B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377" y="874644"/>
            <a:ext cx="1668946" cy="7553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CD90F4-85DF-D324-5246-A3677B575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163" y="828260"/>
            <a:ext cx="1318798" cy="8481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AB221A-8A45-0220-96E5-F3E831C32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8071" y="781877"/>
            <a:ext cx="1731480" cy="94090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DA0400F-1DE4-F9C8-6404-C44D4BF1CF5E}"/>
              </a:ext>
            </a:extLst>
          </p:cNvPr>
          <p:cNvSpPr/>
          <p:nvPr/>
        </p:nvSpPr>
        <p:spPr>
          <a:xfrm>
            <a:off x="253446" y="2451653"/>
            <a:ext cx="2355368" cy="1192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Subsidiado : 50%</a:t>
            </a:r>
          </a:p>
          <a:p>
            <a:r>
              <a:rPr lang="es-ES" b="1" dirty="0">
                <a:solidFill>
                  <a:schemeClr val="tx1"/>
                </a:solidFill>
              </a:rPr>
              <a:t>Contributivo: 50%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536D126-B1AE-262E-6AB0-A82C3966FACB}"/>
              </a:ext>
            </a:extLst>
          </p:cNvPr>
          <p:cNvSpPr/>
          <p:nvPr/>
        </p:nvSpPr>
        <p:spPr>
          <a:xfrm>
            <a:off x="3106705" y="2421834"/>
            <a:ext cx="2136289" cy="1192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Colombiano : 100%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4A22CE5-C717-4D7D-264F-5AEDBFC33720}"/>
              </a:ext>
            </a:extLst>
          </p:cNvPr>
          <p:cNvSpPr/>
          <p:nvPr/>
        </p:nvSpPr>
        <p:spPr>
          <a:xfrm>
            <a:off x="6071876" y="2421834"/>
            <a:ext cx="2355368" cy="1192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Otros : 100%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6A76F38-0E18-B0D8-B7A6-84FA33C918A2}"/>
              </a:ext>
            </a:extLst>
          </p:cNvPr>
          <p:cNvSpPr/>
          <p:nvPr/>
        </p:nvSpPr>
        <p:spPr>
          <a:xfrm>
            <a:off x="9256127" y="2421834"/>
            <a:ext cx="2355368" cy="1192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Estrato 1 :     50%</a:t>
            </a:r>
          </a:p>
          <a:p>
            <a:r>
              <a:rPr lang="es-ES" b="1" dirty="0">
                <a:solidFill>
                  <a:schemeClr val="tx1"/>
                </a:solidFill>
              </a:rPr>
              <a:t>Estrato 2:      50%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38BEA63-21E0-5765-B1E9-2C3E5E90AC90}"/>
              </a:ext>
            </a:extLst>
          </p:cNvPr>
          <p:cNvSpPr/>
          <p:nvPr/>
        </p:nvSpPr>
        <p:spPr>
          <a:xfrm>
            <a:off x="253446" y="3909389"/>
            <a:ext cx="4119771" cy="5499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CASOS POR EAPB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7B5DB53-CC62-71B9-E84D-8408F74F4494}"/>
              </a:ext>
            </a:extLst>
          </p:cNvPr>
          <p:cNvSpPr/>
          <p:nvPr/>
        </p:nvSpPr>
        <p:spPr>
          <a:xfrm>
            <a:off x="4406970" y="3909388"/>
            <a:ext cx="4215539" cy="5499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CASOS POR UPGD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43C3E3F-C0EB-67AC-03F2-AC265865EB36}"/>
              </a:ext>
            </a:extLst>
          </p:cNvPr>
          <p:cNvSpPr/>
          <p:nvPr/>
        </p:nvSpPr>
        <p:spPr>
          <a:xfrm>
            <a:off x="8786191" y="3909388"/>
            <a:ext cx="596348" cy="28523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ES" sz="2000" b="1" dirty="0">
                <a:solidFill>
                  <a:schemeClr val="tx1"/>
                </a:solidFill>
              </a:rPr>
              <a:t>D</a:t>
            </a:r>
          </a:p>
          <a:p>
            <a:pPr algn="ctr"/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79C6B7-17A3-4F9D-9EDC-93A66F8CD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05" y="4513571"/>
            <a:ext cx="4103436" cy="22753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8D694D-59EA-9845-60AD-0C632A7CA7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118" y="4539284"/>
            <a:ext cx="4230391" cy="22224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A1DF8E-86FA-33B8-F293-EE74C263BE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4380" y="3923439"/>
            <a:ext cx="2474174" cy="28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2032DD6-5FD3-8712-42FA-E0B819F19CFB}"/>
              </a:ext>
            </a:extLst>
          </p:cNvPr>
          <p:cNvSpPr/>
          <p:nvPr/>
        </p:nvSpPr>
        <p:spPr>
          <a:xfrm>
            <a:off x="426720" y="447040"/>
            <a:ext cx="1402080" cy="6096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 Narrow" panose="020B0606020202030204" pitchFamily="34" charset="0"/>
              </a:rPr>
              <a:t>INFORME DE EVENTO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5A73E28-C522-D4C5-8CF1-91480CAB1DAA}"/>
              </a:ext>
            </a:extLst>
          </p:cNvPr>
          <p:cNvSpPr/>
          <p:nvPr/>
        </p:nvSpPr>
        <p:spPr>
          <a:xfrm>
            <a:off x="0" y="0"/>
            <a:ext cx="12192000" cy="11637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    INDICADORES    </a:t>
            </a:r>
            <a:r>
              <a:rPr lang="es-E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1,29</a:t>
            </a:r>
            <a:endParaRPr lang="es-CO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6AAA852-1D95-E6E5-986C-8C9879D61D6B}"/>
              </a:ext>
            </a:extLst>
          </p:cNvPr>
          <p:cNvSpPr/>
          <p:nvPr/>
        </p:nvSpPr>
        <p:spPr>
          <a:xfrm>
            <a:off x="4386470" y="145774"/>
            <a:ext cx="6294782" cy="9108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Incidencia de la</a:t>
            </a:r>
            <a:r>
              <a:rPr lang="es-E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notificación </a:t>
            </a: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tosferina casos por 100.000 menores de 5  años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55DEB6F5-6A2F-1999-9597-42B94DE57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19" y="1309555"/>
            <a:ext cx="11380967" cy="5303279"/>
          </a:xfrm>
        </p:spPr>
        <p:txBody>
          <a:bodyPr>
            <a:normAutofit fontScale="25000" lnSpcReduction="20000"/>
          </a:bodyPr>
          <a:lstStyle/>
          <a:p>
            <a:r>
              <a:rPr lang="es-ES" sz="9600" b="1" dirty="0">
                <a:solidFill>
                  <a:srgbClr val="00B050"/>
                </a:solidFill>
              </a:rPr>
              <a:t>INDICADORES PARA LA VIGILANCIA DE TOSFERINA</a:t>
            </a:r>
          </a:p>
          <a:p>
            <a:endParaRPr lang="es-ES" sz="8000" b="1" dirty="0">
              <a:solidFill>
                <a:srgbClr val="00B050"/>
              </a:solidFill>
            </a:endParaRPr>
          </a:p>
          <a:p>
            <a:pPr algn="l"/>
            <a:r>
              <a:rPr lang="es-CO" sz="8000" b="1" dirty="0">
                <a:solidFill>
                  <a:srgbClr val="002060"/>
                </a:solidFill>
              </a:rPr>
              <a:t>INDICADORES DE RESULTADO</a:t>
            </a:r>
            <a:endParaRPr lang="es-ES" sz="8000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80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Incidencia de tosferina en menores de cinco años y menores de un año </a:t>
            </a:r>
            <a:r>
              <a:rPr lang="es-ES" sz="800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s-ES" sz="8000" dirty="0">
                <a:solidFill>
                  <a:srgbClr val="002060"/>
                </a:solidFill>
                <a:latin typeface="Calibri" panose="020F0502020204030204" pitchFamily="34" charset="0"/>
              </a:rPr>
              <a:t>A semana 40 </a:t>
            </a:r>
            <a:r>
              <a:rPr lang="es-ES" sz="800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del año 2024 en el distrito de Cartagena  se notifica  1,29 casos de tosferina</a:t>
            </a:r>
            <a:r>
              <a:rPr lang="es-ES" sz="8000" i="0" u="none" strike="noStrike" dirty="0">
                <a:solidFill>
                  <a:srgbClr val="002060"/>
                </a:solidFill>
                <a:latin typeface="Calibri" panose="020F0502020204030204" pitchFamily="34" charset="0"/>
              </a:rPr>
              <a:t> en</a:t>
            </a:r>
            <a:r>
              <a:rPr lang="es-ES" sz="8000" dirty="0">
                <a:solidFill>
                  <a:srgbClr val="002060"/>
                </a:solidFill>
                <a:latin typeface="Calibri" panose="020F0502020204030204" pitchFamily="34" charset="0"/>
              </a:rPr>
              <a:t> 100.000 menores de 5 años</a:t>
            </a:r>
            <a:r>
              <a:rPr lang="es-ES" sz="8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8000" dirty="0">
                <a:solidFill>
                  <a:srgbClr val="002060"/>
                </a:solidFill>
                <a:latin typeface="Calibri" panose="020F0502020204030204" pitchFamily="34" charset="0"/>
              </a:rPr>
              <a:t>Se notifica un caso sospechoso con resultado negativo de niño de 10 años de edad con una incidencia de 0,18 por 100.000 habitantes</a:t>
            </a:r>
          </a:p>
          <a:p>
            <a:pPr algn="just"/>
            <a:r>
              <a:rPr lang="es-CO" sz="8000" b="1" dirty="0">
                <a:solidFill>
                  <a:srgbClr val="002060"/>
                </a:solidFill>
              </a:rPr>
              <a:t>INDICADORES DE PROCESO</a:t>
            </a:r>
            <a:endParaRPr lang="es-CO" sz="80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80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Proporción de casos de tosferina con investigación de campo : </a:t>
            </a:r>
            <a:r>
              <a:rPr lang="es-ES" sz="8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ES" sz="8000" dirty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s-ES" sz="8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asos notificado</a:t>
            </a:r>
            <a:r>
              <a:rPr lang="es-ES" sz="8000" b="0" i="0" u="none" strike="noStrike" dirty="0">
                <a:solidFill>
                  <a:srgbClr val="002060"/>
                </a:solidFill>
                <a:latin typeface="Calibri" panose="020F0502020204030204" pitchFamily="34" charset="0"/>
              </a:rPr>
              <a:t> con </a:t>
            </a:r>
            <a:r>
              <a:rPr lang="es-ES" sz="8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investigación de campo.  A </a:t>
            </a:r>
            <a:r>
              <a:rPr lang="es-ES" sz="8000" dirty="0">
                <a:solidFill>
                  <a:srgbClr val="002060"/>
                </a:solidFill>
                <a:latin typeface="Calibri" panose="020F0502020204030204" pitchFamily="34" charset="0"/>
              </a:rPr>
              <a:t>semana 40 </a:t>
            </a:r>
            <a:r>
              <a:rPr lang="es-ES" sz="8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el 100% de los casos notificados presentan investigación de campo.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80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Proporción de clasificación de casos:</a:t>
            </a:r>
            <a:r>
              <a:rPr lang="es-ES" sz="8000" dirty="0">
                <a:solidFill>
                  <a:srgbClr val="002060"/>
                </a:solidFill>
                <a:latin typeface="Calibri" panose="020F0502020204030204" pitchFamily="34" charset="0"/>
              </a:rPr>
              <a:t> Un c</a:t>
            </a:r>
            <a:r>
              <a:rPr lang="es-ES" sz="8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aso con resultado negativo en laboratorios, clasificado</a:t>
            </a:r>
            <a:r>
              <a:rPr lang="es-ES" sz="8000" b="0" i="0" u="none" strike="noStrike" dirty="0">
                <a:solidFill>
                  <a:srgbClr val="002060"/>
                </a:solidFill>
                <a:latin typeface="Calibri" panose="020F0502020204030204" pitchFamily="34" charset="0"/>
              </a:rPr>
              <a:t> como descartado, y un resultado </a:t>
            </a:r>
            <a:r>
              <a:rPr lang="es-ES" sz="8000" dirty="0">
                <a:solidFill>
                  <a:srgbClr val="002060"/>
                </a:solidFill>
                <a:latin typeface="Calibri" panose="020F0502020204030204" pitchFamily="34" charset="0"/>
              </a:rPr>
              <a:t>pendiente</a:t>
            </a:r>
            <a:r>
              <a:rPr lang="es-ES" sz="8000" b="0" i="0" u="none" strike="noStrike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80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s-CO" sz="8000" b="1" dirty="0">
                <a:solidFill>
                  <a:srgbClr val="002060"/>
                </a:solidFill>
              </a:rPr>
              <a:t>INDICADORES DE IMPACTO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80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Letalidad: </a:t>
            </a:r>
            <a:r>
              <a:rPr lang="es-ES" sz="8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personas que mueren por tosferina. A </a:t>
            </a:r>
            <a:r>
              <a:rPr lang="es-ES" sz="8000" dirty="0">
                <a:solidFill>
                  <a:srgbClr val="002060"/>
                </a:solidFill>
                <a:latin typeface="Calibri" panose="020F0502020204030204" pitchFamily="34" charset="0"/>
              </a:rPr>
              <a:t>semana 40 </a:t>
            </a:r>
            <a:r>
              <a:rPr lang="es-ES" sz="80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 la proporción de muertes a causa de tosferina en el distrito de Cartagena es 0%. </a:t>
            </a:r>
            <a:r>
              <a:rPr lang="es-CO" sz="62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s-ES" sz="62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endParaRPr lang="es-ES" sz="7200" b="1" i="0" u="none" strike="noStrike" baseline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6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algn="just"/>
            <a:endParaRPr lang="es-E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8596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5A73E28-C522-D4C5-8CF1-91480CAB1DAA}"/>
              </a:ext>
            </a:extLst>
          </p:cNvPr>
          <p:cNvSpPr/>
          <p:nvPr/>
        </p:nvSpPr>
        <p:spPr>
          <a:xfrm>
            <a:off x="0" y="0"/>
            <a:ext cx="12192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FICHA TECNICA</a:t>
            </a:r>
            <a:endParaRPr lang="es-CO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C904D75-EF1C-B95C-65C6-B763796C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781878"/>
            <a:ext cx="11635409" cy="58839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r>
              <a:rPr lang="es-ES" sz="4000" b="1" dirty="0"/>
              <a:t>Metodología </a:t>
            </a:r>
          </a:p>
          <a:p>
            <a:pPr marL="0" indent="0" algn="just">
              <a:buNone/>
            </a:pPr>
            <a:r>
              <a:rPr lang="es-ES" sz="4000" dirty="0"/>
              <a:t>Se realiza análisis periódico de Tosferina, conforme lo establecen los lineamientos nacionales para la Vigilancia en Salud Pública vigentes. El número total de casos corresponde a los casos notificados procedentes y residentes de Colombia, y a partir de éste se hace el análisis de las variables de interés. </a:t>
            </a:r>
          </a:p>
          <a:p>
            <a:pPr marL="0" indent="0" algn="just">
              <a:buNone/>
            </a:pPr>
            <a:r>
              <a:rPr lang="es-ES" sz="4000" dirty="0"/>
              <a:t>Para los indicadores se trabaja proyecciones de población DANE 2024 post Covid-19</a:t>
            </a:r>
          </a:p>
          <a:p>
            <a:pPr marL="0" indent="0" algn="just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09378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D5C77DD6-6AC0-483E-857A-7A271EDC3057}"/>
              </a:ext>
            </a:extLst>
          </p:cNvPr>
          <p:cNvSpPr>
            <a:spLocks noGrp="1"/>
          </p:cNvSpPr>
          <p:nvPr/>
        </p:nvSpPr>
        <p:spPr>
          <a:xfrm>
            <a:off x="6456998" y="30480"/>
            <a:ext cx="5211445" cy="4902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s-C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984D32D-69E6-4D6D-A42E-1AC6598395AA}"/>
              </a:ext>
            </a:extLst>
          </p:cNvPr>
          <p:cNvCxnSpPr>
            <a:cxnSpLocks/>
          </p:cNvCxnSpPr>
          <p:nvPr/>
        </p:nvCxnSpPr>
        <p:spPr>
          <a:xfrm>
            <a:off x="101600" y="868522"/>
            <a:ext cx="1197864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Ver las imágenes de origen">
            <a:extLst>
              <a:ext uri="{FF2B5EF4-FFF2-40B4-BE49-F238E27FC236}">
                <a16:creationId xmlns:a16="http://schemas.microsoft.com/office/drawing/2014/main" id="{6B4C690B-7DE9-41DA-BA68-04C868FA2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118983"/>
            <a:ext cx="1233805" cy="641985"/>
          </a:xfrm>
          <a:prstGeom prst="rect">
            <a:avLst/>
          </a:prstGeom>
          <a:noFill/>
        </p:spPr>
      </p:pic>
      <p:pic>
        <p:nvPicPr>
          <p:cNvPr id="17" name="Imagen 1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0000000-0008-0000-0200-000019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35" y="118983"/>
            <a:ext cx="733425" cy="641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Marcador de contenido 5">
            <a:extLst>
              <a:ext uri="{FF2B5EF4-FFF2-40B4-BE49-F238E27FC236}">
                <a16:creationId xmlns:a16="http://schemas.microsoft.com/office/drawing/2014/main" id="{64814638-69F3-464D-A8A5-11CBAF9D4ABE}"/>
              </a:ext>
            </a:extLst>
          </p:cNvPr>
          <p:cNvSpPr txBox="1">
            <a:spLocks/>
          </p:cNvSpPr>
          <p:nvPr/>
        </p:nvSpPr>
        <p:spPr>
          <a:xfrm>
            <a:off x="589279" y="1108790"/>
            <a:ext cx="5430520" cy="5068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 dirty="0">
              <a:latin typeface="Arial Narrow" panose="020B0606020202030204" pitchFamily="34" charset="0"/>
            </a:endParaRPr>
          </a:p>
        </p:txBody>
      </p:sp>
      <p:pic>
        <p:nvPicPr>
          <p:cNvPr id="21" name="Imagen 2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0000000-0008-0000-0200-000019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89" y="3737113"/>
            <a:ext cx="1974850" cy="100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4" descr="Ver las imágenes de origen">
            <a:extLst>
              <a:ext uri="{FF2B5EF4-FFF2-40B4-BE49-F238E27FC236}">
                <a16:creationId xmlns:a16="http://schemas.microsoft.com/office/drawing/2014/main" id="{6B4C690B-7DE9-41DA-BA68-04C868FA2B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3" r="18310"/>
          <a:stretch/>
        </p:blipFill>
        <p:spPr bwMode="auto">
          <a:xfrm>
            <a:off x="1357399" y="4868052"/>
            <a:ext cx="1674321" cy="1549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44190D38-8988-49E2-87FC-911CDE666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217" y="1290689"/>
            <a:ext cx="6716009" cy="515516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/>
            <a:r>
              <a:rPr lang="es-CO" sz="1800" b="1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PROGRAMA DE VIGILANCIA EN SALUD PÚBLICA</a:t>
            </a:r>
            <a:endParaRPr lang="es-CO" sz="1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CO" b="1" dirty="0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DEPARTAMENTO ADMINISTRATIVO DISTRITAL DE SALUD DADIS</a:t>
            </a:r>
            <a:endParaRPr lang="es-CO" sz="1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O" sz="1800" b="1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s-ES" b="1" dirty="0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ALEX ALBERTO TEJADA NUÑEZ</a:t>
            </a:r>
            <a:endParaRPr lang="es-CO" sz="1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CO" sz="1800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Director DADIS </a:t>
            </a:r>
            <a:endParaRPr lang="es-C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CO" sz="1800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es-C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ES" b="1" dirty="0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MONICA JURADO MARQUEZ</a:t>
            </a:r>
            <a:endParaRPr lang="es-CO" sz="1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CO" dirty="0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Directora Operativa de </a:t>
            </a:r>
            <a:r>
              <a:rPr lang="es-CO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Salud Publica </a:t>
            </a:r>
            <a:endParaRPr lang="es-CO" sz="11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CO" sz="1800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es-C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CO" sz="1800" b="1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EVA MASIEL PEREZ TORRES</a:t>
            </a:r>
            <a:endParaRPr lang="es-C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CO" sz="1800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Líder programa de vigilancia en salud pública</a:t>
            </a:r>
            <a:endParaRPr lang="es-C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CO" sz="1800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es-C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CO" sz="1800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ELABORADO POR</a:t>
            </a:r>
            <a:endParaRPr lang="es-C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ES" b="1" dirty="0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MAGNOLIA DOVALE CABARCAS</a:t>
            </a:r>
            <a:endParaRPr lang="es-C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/>
            <a:r>
              <a:rPr lang="es-ES" dirty="0" err="1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Bacteriologa-Epidemiologa</a:t>
            </a:r>
            <a:r>
              <a:rPr lang="es-ES" dirty="0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VSP</a:t>
            </a:r>
            <a:endParaRPr lang="es-CO" sz="1800" dirty="0">
              <a:solidFill>
                <a:srgbClr val="1F3864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r"/>
            <a:r>
              <a:rPr lang="es-ES" dirty="0">
                <a:solidFill>
                  <a:srgbClr val="1F3864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Referente inmunoprevenibles</a:t>
            </a:r>
            <a:endParaRPr lang="es-C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solidFill>
                  <a:srgbClr val="1F386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61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443</Words>
  <Application>Microsoft Office PowerPoint</Application>
  <PresentationFormat>Panorámica</PresentationFormat>
  <Paragraphs>79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Malka Linero</dc:creator>
  <cp:lastModifiedBy>Magnolia Dovale Cabarcas</cp:lastModifiedBy>
  <cp:revision>297</cp:revision>
  <dcterms:created xsi:type="dcterms:W3CDTF">2022-03-30T15:17:51Z</dcterms:created>
  <dcterms:modified xsi:type="dcterms:W3CDTF">2024-10-17T16:12:05Z</dcterms:modified>
</cp:coreProperties>
</file>