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51" r:id="rId2"/>
    <p:sldId id="353" r:id="rId3"/>
    <p:sldId id="355" r:id="rId4"/>
    <p:sldId id="356" r:id="rId5"/>
    <p:sldId id="352" r:id="rId6"/>
    <p:sldId id="354" r:id="rId7"/>
    <p:sldId id="265" r:id="rId8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uenta Microsoft" initials="CM" lastIdx="1" clrIdx="0">
    <p:extLst>
      <p:ext uri="{19B8F6BF-5375-455C-9EA6-DF929625EA0E}">
        <p15:presenceInfo xmlns:p15="http://schemas.microsoft.com/office/powerpoint/2012/main" userId="ac9f6636e6876cc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6D9F66E-5EB9-4882-86FB-DCBF35E3C3E4}" styleName="Estilo medio 4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4" autoAdjust="0"/>
    <p:restoredTop sz="89871" autoAdjust="0"/>
  </p:normalViewPr>
  <p:slideViewPr>
    <p:cSldViewPr snapToGrid="0">
      <p:cViewPr varScale="1">
        <p:scale>
          <a:sx n="65" d="100"/>
          <a:sy n="65" d="100"/>
        </p:scale>
        <p:origin x="93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gnolia Dovale Cabarcas" userId="4cb94d57-9ded-41ff-bf00-b2bd5bc3efaa" providerId="ADAL" clId="{405D4299-FBB7-45D7-8700-862A4BADF542}"/>
    <pc:docChg chg="custSel modSld">
      <pc:chgData name="Magnolia Dovale Cabarcas" userId="4cb94d57-9ded-41ff-bf00-b2bd5bc3efaa" providerId="ADAL" clId="{405D4299-FBB7-45D7-8700-862A4BADF542}" dt="2024-10-07T17:28:15.391" v="134" actId="20577"/>
      <pc:docMkLst>
        <pc:docMk/>
      </pc:docMkLst>
      <pc:sldChg chg="addSp delSp modSp mod">
        <pc:chgData name="Magnolia Dovale Cabarcas" userId="4cb94d57-9ded-41ff-bf00-b2bd5bc3efaa" providerId="ADAL" clId="{405D4299-FBB7-45D7-8700-862A4BADF542}" dt="2024-10-07T17:05:11.670" v="77" actId="14100"/>
        <pc:sldMkLst>
          <pc:docMk/>
          <pc:sldMk cId="1250068747" sldId="351"/>
        </pc:sldMkLst>
        <pc:spChg chg="mod">
          <ac:chgData name="Magnolia Dovale Cabarcas" userId="4cb94d57-9ded-41ff-bf00-b2bd5bc3efaa" providerId="ADAL" clId="{405D4299-FBB7-45D7-8700-862A4BADF542}" dt="2024-10-07T16:58:52.217" v="39" actId="20577"/>
          <ac:spMkLst>
            <pc:docMk/>
            <pc:sldMk cId="1250068747" sldId="351"/>
            <ac:spMk id="2" creationId="{694CE46B-4843-DA4F-33C9-2C1F310D4499}"/>
          </ac:spMkLst>
        </pc:spChg>
        <pc:spChg chg="mod">
          <ac:chgData name="Magnolia Dovale Cabarcas" userId="4cb94d57-9ded-41ff-bf00-b2bd5bc3efaa" providerId="ADAL" clId="{405D4299-FBB7-45D7-8700-862A4BADF542}" dt="2024-10-07T16:40:38.211" v="13" actId="20577"/>
          <ac:spMkLst>
            <pc:docMk/>
            <pc:sldMk cId="1250068747" sldId="351"/>
            <ac:spMk id="9" creationId="{08AF10F0-A06D-8E8B-96A3-50EFD5F3205A}"/>
          </ac:spMkLst>
        </pc:spChg>
        <pc:spChg chg="mod">
          <ac:chgData name="Magnolia Dovale Cabarcas" userId="4cb94d57-9ded-41ff-bf00-b2bd5bc3efaa" providerId="ADAL" clId="{405D4299-FBB7-45D7-8700-862A4BADF542}" dt="2024-10-07T16:40:12.205" v="1" actId="20577"/>
          <ac:spMkLst>
            <pc:docMk/>
            <pc:sldMk cId="1250068747" sldId="351"/>
            <ac:spMk id="11" creationId="{D06A2E04-EA7A-D015-9DE3-0945FFC472F2}"/>
          </ac:spMkLst>
        </pc:spChg>
        <pc:spChg chg="mod">
          <ac:chgData name="Magnolia Dovale Cabarcas" userId="4cb94d57-9ded-41ff-bf00-b2bd5bc3efaa" providerId="ADAL" clId="{405D4299-FBB7-45D7-8700-862A4BADF542}" dt="2024-10-07T17:02:25.251" v="59" actId="20577"/>
          <ac:spMkLst>
            <pc:docMk/>
            <pc:sldMk cId="1250068747" sldId="351"/>
            <ac:spMk id="35" creationId="{FB70F656-FB4A-9F61-E627-BA0E0F374BF5}"/>
          </ac:spMkLst>
        </pc:spChg>
        <pc:spChg chg="mod">
          <ac:chgData name="Magnolia Dovale Cabarcas" userId="4cb94d57-9ded-41ff-bf00-b2bd5bc3efaa" providerId="ADAL" clId="{405D4299-FBB7-45D7-8700-862A4BADF542}" dt="2024-10-07T16:58:29.546" v="25" actId="20577"/>
          <ac:spMkLst>
            <pc:docMk/>
            <pc:sldMk cId="1250068747" sldId="351"/>
            <ac:spMk id="36" creationId="{C534BA34-BE19-7D14-2942-B524069713C4}"/>
          </ac:spMkLst>
        </pc:spChg>
        <pc:spChg chg="mod">
          <ac:chgData name="Magnolia Dovale Cabarcas" userId="4cb94d57-9ded-41ff-bf00-b2bd5bc3efaa" providerId="ADAL" clId="{405D4299-FBB7-45D7-8700-862A4BADF542}" dt="2024-10-07T16:58:37.266" v="29" actId="20577"/>
          <ac:spMkLst>
            <pc:docMk/>
            <pc:sldMk cId="1250068747" sldId="351"/>
            <ac:spMk id="38" creationId="{C2429BB9-6A6F-1542-1706-9D7ED0FBC7D8}"/>
          </ac:spMkLst>
        </pc:spChg>
        <pc:spChg chg="mod">
          <ac:chgData name="Magnolia Dovale Cabarcas" userId="4cb94d57-9ded-41ff-bf00-b2bd5bc3efaa" providerId="ADAL" clId="{405D4299-FBB7-45D7-8700-862A4BADF542}" dt="2024-10-07T16:58:44.108" v="35" actId="20577"/>
          <ac:spMkLst>
            <pc:docMk/>
            <pc:sldMk cId="1250068747" sldId="351"/>
            <ac:spMk id="39" creationId="{BF553322-74A9-8F86-943E-FFD4763F43FA}"/>
          </ac:spMkLst>
        </pc:spChg>
        <pc:spChg chg="mod">
          <ac:chgData name="Magnolia Dovale Cabarcas" userId="4cb94d57-9ded-41ff-bf00-b2bd5bc3efaa" providerId="ADAL" clId="{405D4299-FBB7-45D7-8700-862A4BADF542}" dt="2024-10-07T17:02:21.767" v="57" actId="20577"/>
          <ac:spMkLst>
            <pc:docMk/>
            <pc:sldMk cId="1250068747" sldId="351"/>
            <ac:spMk id="46" creationId="{A12551D6-DD00-3EE8-E702-CAE036800CB9}"/>
          </ac:spMkLst>
        </pc:spChg>
        <pc:picChg chg="del">
          <ac:chgData name="Magnolia Dovale Cabarcas" userId="4cb94d57-9ded-41ff-bf00-b2bd5bc3efaa" providerId="ADAL" clId="{405D4299-FBB7-45D7-8700-862A4BADF542}" dt="2024-10-07T16:57:48.898" v="14" actId="478"/>
          <ac:picMkLst>
            <pc:docMk/>
            <pc:sldMk cId="1250068747" sldId="351"/>
            <ac:picMk id="4" creationId="{F642130D-749E-56A3-BB0F-F1AE81CBA492}"/>
          </ac:picMkLst>
        </pc:picChg>
        <pc:picChg chg="add del mod">
          <ac:chgData name="Magnolia Dovale Cabarcas" userId="4cb94d57-9ded-41ff-bf00-b2bd5bc3efaa" providerId="ADAL" clId="{405D4299-FBB7-45D7-8700-862A4BADF542}" dt="2024-10-07T17:02:02.744" v="48" actId="478"/>
          <ac:picMkLst>
            <pc:docMk/>
            <pc:sldMk cId="1250068747" sldId="351"/>
            <ac:picMk id="6" creationId="{2C462064-87DA-0098-1B2F-12F62654F21D}"/>
          </ac:picMkLst>
        </pc:picChg>
        <pc:picChg chg="del">
          <ac:chgData name="Magnolia Dovale Cabarcas" userId="4cb94d57-9ded-41ff-bf00-b2bd5bc3efaa" providerId="ADAL" clId="{405D4299-FBB7-45D7-8700-862A4BADF542}" dt="2024-10-07T16:58:03.955" v="20" actId="478"/>
          <ac:picMkLst>
            <pc:docMk/>
            <pc:sldMk cId="1250068747" sldId="351"/>
            <ac:picMk id="17" creationId="{1BD2F090-241E-D75A-FC51-458D4090C3B1}"/>
          </ac:picMkLst>
        </pc:picChg>
        <pc:picChg chg="del">
          <ac:chgData name="Magnolia Dovale Cabarcas" userId="4cb94d57-9ded-41ff-bf00-b2bd5bc3efaa" providerId="ADAL" clId="{405D4299-FBB7-45D7-8700-862A4BADF542}" dt="2024-10-07T17:03:07.521" v="64" actId="478"/>
          <ac:picMkLst>
            <pc:docMk/>
            <pc:sldMk cId="1250068747" sldId="351"/>
            <ac:picMk id="19" creationId="{4F21D12E-A393-E426-344A-81BFD3CC977E}"/>
          </ac:picMkLst>
        </pc:picChg>
        <pc:picChg chg="add del mod">
          <ac:chgData name="Magnolia Dovale Cabarcas" userId="4cb94d57-9ded-41ff-bf00-b2bd5bc3efaa" providerId="ADAL" clId="{405D4299-FBB7-45D7-8700-862A4BADF542}" dt="2024-10-07T17:02:31.858" v="60" actId="478"/>
          <ac:picMkLst>
            <pc:docMk/>
            <pc:sldMk cId="1250068747" sldId="351"/>
            <ac:picMk id="20" creationId="{80644A80-DB93-4536-558F-5809A0C21DD4}"/>
          </ac:picMkLst>
        </pc:picChg>
        <pc:picChg chg="del">
          <ac:chgData name="Magnolia Dovale Cabarcas" userId="4cb94d57-9ded-41ff-bf00-b2bd5bc3efaa" providerId="ADAL" clId="{405D4299-FBB7-45D7-8700-862A4BADF542}" dt="2024-10-07T17:04:58.325" v="73" actId="478"/>
          <ac:picMkLst>
            <pc:docMk/>
            <pc:sldMk cId="1250068747" sldId="351"/>
            <ac:picMk id="21" creationId="{01505FCB-26A6-A7C6-7C6A-ADBA5ED1467B}"/>
          </ac:picMkLst>
        </pc:picChg>
        <pc:picChg chg="add mod">
          <ac:chgData name="Magnolia Dovale Cabarcas" userId="4cb94d57-9ded-41ff-bf00-b2bd5bc3efaa" providerId="ADAL" clId="{405D4299-FBB7-45D7-8700-862A4BADF542}" dt="2024-10-07T17:02:19.314" v="55" actId="14100"/>
          <ac:picMkLst>
            <pc:docMk/>
            <pc:sldMk cId="1250068747" sldId="351"/>
            <ac:picMk id="22" creationId="{46787935-5BF0-4C9A-3398-1DAE458634B8}"/>
          </ac:picMkLst>
        </pc:picChg>
        <pc:picChg chg="add mod">
          <ac:chgData name="Magnolia Dovale Cabarcas" userId="4cb94d57-9ded-41ff-bf00-b2bd5bc3efaa" providerId="ADAL" clId="{405D4299-FBB7-45D7-8700-862A4BADF542}" dt="2024-10-07T17:03:01.327" v="63" actId="14100"/>
          <ac:picMkLst>
            <pc:docMk/>
            <pc:sldMk cId="1250068747" sldId="351"/>
            <ac:picMk id="23" creationId="{86820C4C-5A8C-964E-72F2-26D09AD76CB5}"/>
          </ac:picMkLst>
        </pc:picChg>
        <pc:picChg chg="add mod">
          <ac:chgData name="Magnolia Dovale Cabarcas" userId="4cb94d57-9ded-41ff-bf00-b2bd5bc3efaa" providerId="ADAL" clId="{405D4299-FBB7-45D7-8700-862A4BADF542}" dt="2024-10-07T17:03:55.403" v="72" actId="14100"/>
          <ac:picMkLst>
            <pc:docMk/>
            <pc:sldMk cId="1250068747" sldId="351"/>
            <ac:picMk id="24" creationId="{6BBE0A22-9C72-58A8-3DA9-5B8DEA0D1BF1}"/>
          </ac:picMkLst>
        </pc:picChg>
        <pc:picChg chg="add mod">
          <ac:chgData name="Magnolia Dovale Cabarcas" userId="4cb94d57-9ded-41ff-bf00-b2bd5bc3efaa" providerId="ADAL" clId="{405D4299-FBB7-45D7-8700-862A4BADF542}" dt="2024-10-07T17:05:11.670" v="77" actId="14100"/>
          <ac:picMkLst>
            <pc:docMk/>
            <pc:sldMk cId="1250068747" sldId="351"/>
            <ac:picMk id="25" creationId="{094E28D6-B7D1-9C81-FA0A-3E62AB86CB27}"/>
          </ac:picMkLst>
        </pc:picChg>
      </pc:sldChg>
      <pc:sldChg chg="modSp mod">
        <pc:chgData name="Magnolia Dovale Cabarcas" userId="4cb94d57-9ded-41ff-bf00-b2bd5bc3efaa" providerId="ADAL" clId="{405D4299-FBB7-45D7-8700-862A4BADF542}" dt="2024-10-07T17:28:15.391" v="134" actId="20577"/>
        <pc:sldMkLst>
          <pc:docMk/>
          <pc:sldMk cId="2908596167" sldId="352"/>
        </pc:sldMkLst>
        <pc:spChg chg="mod">
          <ac:chgData name="Magnolia Dovale Cabarcas" userId="4cb94d57-9ded-41ff-bf00-b2bd5bc3efaa" providerId="ADAL" clId="{405D4299-FBB7-45D7-8700-862A4BADF542}" dt="2024-10-07T17:27:57.876" v="123" actId="20577"/>
          <ac:spMkLst>
            <pc:docMk/>
            <pc:sldMk cId="2908596167" sldId="352"/>
            <ac:spMk id="8" creationId="{25A73E28-C522-D4C5-8CF1-91480CAB1DAA}"/>
          </ac:spMkLst>
        </pc:spChg>
        <pc:spChg chg="mod">
          <ac:chgData name="Magnolia Dovale Cabarcas" userId="4cb94d57-9ded-41ff-bf00-b2bd5bc3efaa" providerId="ADAL" clId="{405D4299-FBB7-45D7-8700-862A4BADF542}" dt="2024-10-07T17:28:15.391" v="134" actId="20577"/>
          <ac:spMkLst>
            <pc:docMk/>
            <pc:sldMk cId="2908596167" sldId="352"/>
            <ac:spMk id="9" creationId="{55DEB6F5-6A2F-1999-9597-42B94DE57441}"/>
          </ac:spMkLst>
        </pc:spChg>
      </pc:sldChg>
      <pc:sldChg chg="addSp delSp modSp mod">
        <pc:chgData name="Magnolia Dovale Cabarcas" userId="4cb94d57-9ded-41ff-bf00-b2bd5bc3efaa" providerId="ADAL" clId="{405D4299-FBB7-45D7-8700-862A4BADF542}" dt="2024-10-07T17:13:20.070" v="91" actId="14100"/>
        <pc:sldMkLst>
          <pc:docMk/>
          <pc:sldMk cId="4256797451" sldId="353"/>
        </pc:sldMkLst>
        <pc:picChg chg="del">
          <ac:chgData name="Magnolia Dovale Cabarcas" userId="4cb94d57-9ded-41ff-bf00-b2bd5bc3efaa" providerId="ADAL" clId="{405D4299-FBB7-45D7-8700-862A4BADF542}" dt="2024-10-07T17:09:50.997" v="78" actId="478"/>
          <ac:picMkLst>
            <pc:docMk/>
            <pc:sldMk cId="4256797451" sldId="353"/>
            <ac:picMk id="2" creationId="{BE94EE4A-7754-B11D-2DE0-FC0886CFD6C8}"/>
          </ac:picMkLst>
        </pc:picChg>
        <pc:picChg chg="del">
          <ac:chgData name="Magnolia Dovale Cabarcas" userId="4cb94d57-9ded-41ff-bf00-b2bd5bc3efaa" providerId="ADAL" clId="{405D4299-FBB7-45D7-8700-862A4BADF542}" dt="2024-10-07T17:10:08.033" v="84" actId="478"/>
          <ac:picMkLst>
            <pc:docMk/>
            <pc:sldMk cId="4256797451" sldId="353"/>
            <ac:picMk id="3" creationId="{8D7583E6-6FA0-9397-27D7-AF6851990F38}"/>
          </ac:picMkLst>
        </pc:picChg>
        <pc:picChg chg="add mod">
          <ac:chgData name="Magnolia Dovale Cabarcas" userId="4cb94d57-9ded-41ff-bf00-b2bd5bc3efaa" providerId="ADAL" clId="{405D4299-FBB7-45D7-8700-862A4BADF542}" dt="2024-10-07T17:10:03.894" v="83" actId="14100"/>
          <ac:picMkLst>
            <pc:docMk/>
            <pc:sldMk cId="4256797451" sldId="353"/>
            <ac:picMk id="7" creationId="{A82EE7B4-A7E5-5FB3-6BA2-F1A1C9B78D0E}"/>
          </ac:picMkLst>
        </pc:picChg>
        <pc:picChg chg="add mod">
          <ac:chgData name="Magnolia Dovale Cabarcas" userId="4cb94d57-9ded-41ff-bf00-b2bd5bc3efaa" providerId="ADAL" clId="{405D4299-FBB7-45D7-8700-862A4BADF542}" dt="2024-10-07T17:13:20.070" v="91" actId="14100"/>
          <ac:picMkLst>
            <pc:docMk/>
            <pc:sldMk cId="4256797451" sldId="353"/>
            <ac:picMk id="9" creationId="{E754D43A-1931-F2A9-9027-A72DC7F1EA3D}"/>
          </ac:picMkLst>
        </pc:picChg>
      </pc:sldChg>
      <pc:sldChg chg="addSp delSp modSp mod">
        <pc:chgData name="Magnolia Dovale Cabarcas" userId="4cb94d57-9ded-41ff-bf00-b2bd5bc3efaa" providerId="ADAL" clId="{405D4299-FBB7-45D7-8700-862A4BADF542}" dt="2024-10-07T17:20:33.956" v="111" actId="14100"/>
        <pc:sldMkLst>
          <pc:docMk/>
          <pc:sldMk cId="431218885" sldId="355"/>
        </pc:sldMkLst>
        <pc:spChg chg="mod">
          <ac:chgData name="Magnolia Dovale Cabarcas" userId="4cb94d57-9ded-41ff-bf00-b2bd5bc3efaa" providerId="ADAL" clId="{405D4299-FBB7-45D7-8700-862A4BADF542}" dt="2024-10-07T17:16:28.529" v="102" actId="20577"/>
          <ac:spMkLst>
            <pc:docMk/>
            <pc:sldMk cId="431218885" sldId="355"/>
            <ac:spMk id="25" creationId="{E87E523B-1215-3CBA-9FFC-3F2307BEF33A}"/>
          </ac:spMkLst>
        </pc:spChg>
        <pc:spChg chg="mod">
          <ac:chgData name="Magnolia Dovale Cabarcas" userId="4cb94d57-9ded-41ff-bf00-b2bd5bc3efaa" providerId="ADAL" clId="{405D4299-FBB7-45D7-8700-862A4BADF542}" dt="2024-10-07T17:16:24.763" v="100" actId="20577"/>
          <ac:spMkLst>
            <pc:docMk/>
            <pc:sldMk cId="431218885" sldId="355"/>
            <ac:spMk id="26" creationId="{AC273989-87FF-EC9B-6EAE-A49F3F8098D0}"/>
          </ac:spMkLst>
        </pc:spChg>
        <pc:picChg chg="del">
          <ac:chgData name="Magnolia Dovale Cabarcas" userId="4cb94d57-9ded-41ff-bf00-b2bd5bc3efaa" providerId="ADAL" clId="{405D4299-FBB7-45D7-8700-862A4BADF542}" dt="2024-10-07T17:15:00.116" v="92" actId="478"/>
          <ac:picMkLst>
            <pc:docMk/>
            <pc:sldMk cId="431218885" sldId="355"/>
            <ac:picMk id="2" creationId="{C91BB2BE-60E2-B293-2E47-3C50EAA0A4B1}"/>
          </ac:picMkLst>
        </pc:picChg>
        <pc:picChg chg="del">
          <ac:chgData name="Magnolia Dovale Cabarcas" userId="4cb94d57-9ded-41ff-bf00-b2bd5bc3efaa" providerId="ADAL" clId="{405D4299-FBB7-45D7-8700-862A4BADF542}" dt="2024-10-07T17:20:15.044" v="103" actId="478"/>
          <ac:picMkLst>
            <pc:docMk/>
            <pc:sldMk cId="431218885" sldId="355"/>
            <ac:picMk id="3" creationId="{ACB6241B-A1B4-CBEF-5510-9B65B7325017}"/>
          </ac:picMkLst>
        </pc:picChg>
        <pc:picChg chg="add mod">
          <ac:chgData name="Magnolia Dovale Cabarcas" userId="4cb94d57-9ded-41ff-bf00-b2bd5bc3efaa" providerId="ADAL" clId="{405D4299-FBB7-45D7-8700-862A4BADF542}" dt="2024-10-07T17:15:16.019" v="96" actId="14100"/>
          <ac:picMkLst>
            <pc:docMk/>
            <pc:sldMk cId="431218885" sldId="355"/>
            <ac:picMk id="4" creationId="{C40331FA-9417-64FC-0D78-EC42ACA6A875}"/>
          </ac:picMkLst>
        </pc:picChg>
        <pc:picChg chg="add mod">
          <ac:chgData name="Magnolia Dovale Cabarcas" userId="4cb94d57-9ded-41ff-bf00-b2bd5bc3efaa" providerId="ADAL" clId="{405D4299-FBB7-45D7-8700-862A4BADF542}" dt="2024-10-07T17:20:33.956" v="111" actId="14100"/>
          <ac:picMkLst>
            <pc:docMk/>
            <pc:sldMk cId="431218885" sldId="355"/>
            <ac:picMk id="5" creationId="{5F71CE0F-8773-0C34-9A7F-AC775F24CE0D}"/>
          </ac:picMkLst>
        </pc:picChg>
      </pc:sldChg>
      <pc:sldChg chg="addSp delSp modSp mod">
        <pc:chgData name="Magnolia Dovale Cabarcas" userId="4cb94d57-9ded-41ff-bf00-b2bd5bc3efaa" providerId="ADAL" clId="{405D4299-FBB7-45D7-8700-862A4BADF542}" dt="2024-10-07T17:27:38.768" v="116" actId="14100"/>
        <pc:sldMkLst>
          <pc:docMk/>
          <pc:sldMk cId="437662430" sldId="356"/>
        </pc:sldMkLst>
        <pc:picChg chg="add mod">
          <ac:chgData name="Magnolia Dovale Cabarcas" userId="4cb94d57-9ded-41ff-bf00-b2bd5bc3efaa" providerId="ADAL" clId="{405D4299-FBB7-45D7-8700-862A4BADF542}" dt="2024-10-07T17:27:38.768" v="116" actId="14100"/>
          <ac:picMkLst>
            <pc:docMk/>
            <pc:sldMk cId="437662430" sldId="356"/>
            <ac:picMk id="2" creationId="{6F354089-5C2A-9B92-A810-454783FB5F5E}"/>
          </ac:picMkLst>
        </pc:picChg>
        <pc:picChg chg="del">
          <ac:chgData name="Magnolia Dovale Cabarcas" userId="4cb94d57-9ded-41ff-bf00-b2bd5bc3efaa" providerId="ADAL" clId="{405D4299-FBB7-45D7-8700-862A4BADF542}" dt="2024-10-07T17:27:28.422" v="112" actId="478"/>
          <ac:picMkLst>
            <pc:docMk/>
            <pc:sldMk cId="437662430" sldId="356"/>
            <ac:picMk id="4" creationId="{984E206E-104F-5130-9642-CFF26588C45F}"/>
          </ac:picMkLst>
        </pc:picChg>
      </pc:sldChg>
    </pc:docChg>
  </pc:docChgLst>
  <pc:docChgLst>
    <pc:chgData name="Magnolia Dovale Cabarcas" userId="4cb94d57-9ded-41ff-bf00-b2bd5bc3efaa" providerId="ADAL" clId="{1B550D83-6B62-4823-BA4B-9BCCD321EF6E}"/>
    <pc:docChg chg="undo custSel modSld">
      <pc:chgData name="Magnolia Dovale Cabarcas" userId="4cb94d57-9ded-41ff-bf00-b2bd5bc3efaa" providerId="ADAL" clId="{1B550D83-6B62-4823-BA4B-9BCCD321EF6E}" dt="2024-09-26T21:24:36.285" v="266" actId="313"/>
      <pc:docMkLst>
        <pc:docMk/>
      </pc:docMkLst>
      <pc:sldChg chg="addSp delSp modSp mod">
        <pc:chgData name="Magnolia Dovale Cabarcas" userId="4cb94d57-9ded-41ff-bf00-b2bd5bc3efaa" providerId="ADAL" clId="{1B550D83-6B62-4823-BA4B-9BCCD321EF6E}" dt="2024-09-26T20:53:05.151" v="64" actId="14100"/>
        <pc:sldMkLst>
          <pc:docMk/>
          <pc:sldMk cId="1250068747" sldId="351"/>
        </pc:sldMkLst>
        <pc:spChg chg="mod">
          <ac:chgData name="Magnolia Dovale Cabarcas" userId="4cb94d57-9ded-41ff-bf00-b2bd5bc3efaa" providerId="ADAL" clId="{1B550D83-6B62-4823-BA4B-9BCCD321EF6E}" dt="2024-09-26T20:22:23.879" v="11" actId="20577"/>
          <ac:spMkLst>
            <pc:docMk/>
            <pc:sldMk cId="1250068747" sldId="351"/>
            <ac:spMk id="2" creationId="{694CE46B-4843-DA4F-33C9-2C1F310D4499}"/>
          </ac:spMkLst>
        </pc:spChg>
        <pc:spChg chg="mod">
          <ac:chgData name="Magnolia Dovale Cabarcas" userId="4cb94d57-9ded-41ff-bf00-b2bd5bc3efaa" providerId="ADAL" clId="{1B550D83-6B62-4823-BA4B-9BCCD321EF6E}" dt="2024-09-26T20:22:40.597" v="13" actId="20577"/>
          <ac:spMkLst>
            <pc:docMk/>
            <pc:sldMk cId="1250068747" sldId="351"/>
            <ac:spMk id="9" creationId="{08AF10F0-A06D-8E8B-96A3-50EFD5F3205A}"/>
          </ac:spMkLst>
        </pc:spChg>
        <pc:spChg chg="mod">
          <ac:chgData name="Magnolia Dovale Cabarcas" userId="4cb94d57-9ded-41ff-bf00-b2bd5bc3efaa" providerId="ADAL" clId="{1B550D83-6B62-4823-BA4B-9BCCD321EF6E}" dt="2024-09-26T20:22:00.736" v="1" actId="20577"/>
          <ac:spMkLst>
            <pc:docMk/>
            <pc:sldMk cId="1250068747" sldId="351"/>
            <ac:spMk id="11" creationId="{D06A2E04-EA7A-D015-9DE3-0945FFC472F2}"/>
          </ac:spMkLst>
        </pc:spChg>
        <pc:spChg chg="mod">
          <ac:chgData name="Magnolia Dovale Cabarcas" userId="4cb94d57-9ded-41ff-bf00-b2bd5bc3efaa" providerId="ADAL" clId="{1B550D83-6B62-4823-BA4B-9BCCD321EF6E}" dt="2024-09-26T20:49:13.112" v="27" actId="20577"/>
          <ac:spMkLst>
            <pc:docMk/>
            <pc:sldMk cId="1250068747" sldId="351"/>
            <ac:spMk id="35" creationId="{FB70F656-FB4A-9F61-E627-BA0E0F374BF5}"/>
          </ac:spMkLst>
        </pc:spChg>
        <pc:spChg chg="mod">
          <ac:chgData name="Magnolia Dovale Cabarcas" userId="4cb94d57-9ded-41ff-bf00-b2bd5bc3efaa" providerId="ADAL" clId="{1B550D83-6B62-4823-BA4B-9BCCD321EF6E}" dt="2024-09-26T20:50:00.358" v="51" actId="20577"/>
          <ac:spMkLst>
            <pc:docMk/>
            <pc:sldMk cId="1250068747" sldId="351"/>
            <ac:spMk id="36" creationId="{C534BA34-BE19-7D14-2942-B524069713C4}"/>
          </ac:spMkLst>
        </pc:spChg>
        <pc:spChg chg="mod">
          <ac:chgData name="Magnolia Dovale Cabarcas" userId="4cb94d57-9ded-41ff-bf00-b2bd5bc3efaa" providerId="ADAL" clId="{1B550D83-6B62-4823-BA4B-9BCCD321EF6E}" dt="2024-09-26T20:49:53.406" v="49" actId="20577"/>
          <ac:spMkLst>
            <pc:docMk/>
            <pc:sldMk cId="1250068747" sldId="351"/>
            <ac:spMk id="38" creationId="{C2429BB9-6A6F-1542-1706-9D7ED0FBC7D8}"/>
          </ac:spMkLst>
        </pc:spChg>
        <pc:spChg chg="mod">
          <ac:chgData name="Magnolia Dovale Cabarcas" userId="4cb94d57-9ded-41ff-bf00-b2bd5bc3efaa" providerId="ADAL" clId="{1B550D83-6B62-4823-BA4B-9BCCD321EF6E}" dt="2024-09-26T20:49:41.063" v="43" actId="20577"/>
          <ac:spMkLst>
            <pc:docMk/>
            <pc:sldMk cId="1250068747" sldId="351"/>
            <ac:spMk id="39" creationId="{BF553322-74A9-8F86-943E-FFD4763F43FA}"/>
          </ac:spMkLst>
        </pc:spChg>
        <pc:spChg chg="mod">
          <ac:chgData name="Magnolia Dovale Cabarcas" userId="4cb94d57-9ded-41ff-bf00-b2bd5bc3efaa" providerId="ADAL" clId="{1B550D83-6B62-4823-BA4B-9BCCD321EF6E}" dt="2024-09-26T20:49:19.752" v="33" actId="20577"/>
          <ac:spMkLst>
            <pc:docMk/>
            <pc:sldMk cId="1250068747" sldId="351"/>
            <ac:spMk id="46" creationId="{A12551D6-DD00-3EE8-E702-CAE036800CB9}"/>
          </ac:spMkLst>
        </pc:spChg>
        <pc:picChg chg="del">
          <ac:chgData name="Magnolia Dovale Cabarcas" userId="4cb94d57-9ded-41ff-bf00-b2bd5bc3efaa" providerId="ADAL" clId="{1B550D83-6B62-4823-BA4B-9BCCD321EF6E}" dt="2024-09-26T20:22:47.190" v="14" actId="478"/>
          <ac:picMkLst>
            <pc:docMk/>
            <pc:sldMk cId="1250068747" sldId="351"/>
            <ac:picMk id="4" creationId="{533CE81A-788A-16C2-D85B-A19004A95A8B}"/>
          </ac:picMkLst>
        </pc:picChg>
        <pc:picChg chg="add mod">
          <ac:chgData name="Magnolia Dovale Cabarcas" userId="4cb94d57-9ded-41ff-bf00-b2bd5bc3efaa" providerId="ADAL" clId="{1B550D83-6B62-4823-BA4B-9BCCD321EF6E}" dt="2024-09-26T20:48:45.207" v="20" actId="1076"/>
          <ac:picMkLst>
            <pc:docMk/>
            <pc:sldMk cId="1250068747" sldId="351"/>
            <ac:picMk id="6" creationId="{5FD13984-C38D-0C0C-E0D8-9A0379468F41}"/>
          </ac:picMkLst>
        </pc:picChg>
        <pc:picChg chg="del">
          <ac:chgData name="Magnolia Dovale Cabarcas" userId="4cb94d57-9ded-41ff-bf00-b2bd5bc3efaa" providerId="ADAL" clId="{1B550D83-6B62-4823-BA4B-9BCCD321EF6E}" dt="2024-09-26T20:22:49.846" v="15" actId="478"/>
          <ac:picMkLst>
            <pc:docMk/>
            <pc:sldMk cId="1250068747" sldId="351"/>
            <ac:picMk id="17" creationId="{3CE8C9C3-2E3B-20A6-CE1A-F1EDEFCE31A1}"/>
          </ac:picMkLst>
        </pc:picChg>
        <pc:picChg chg="del">
          <ac:chgData name="Magnolia Dovale Cabarcas" userId="4cb94d57-9ded-41ff-bf00-b2bd5bc3efaa" providerId="ADAL" clId="{1B550D83-6B62-4823-BA4B-9BCCD321EF6E}" dt="2024-09-26T20:51:25.515" v="52" actId="478"/>
          <ac:picMkLst>
            <pc:docMk/>
            <pc:sldMk cId="1250068747" sldId="351"/>
            <ac:picMk id="19" creationId="{A1C317E6-1B3E-4A16-7BC3-6D1AD30E3B8A}"/>
          </ac:picMkLst>
        </pc:picChg>
        <pc:picChg chg="add mod">
          <ac:chgData name="Magnolia Dovale Cabarcas" userId="4cb94d57-9ded-41ff-bf00-b2bd5bc3efaa" providerId="ADAL" clId="{1B550D83-6B62-4823-BA4B-9BCCD321EF6E}" dt="2024-09-26T20:49:07.440" v="23" actId="14100"/>
          <ac:picMkLst>
            <pc:docMk/>
            <pc:sldMk cId="1250068747" sldId="351"/>
            <ac:picMk id="20" creationId="{E824B327-FBFD-41A8-8A66-3D428E296F19}"/>
          </ac:picMkLst>
        </pc:picChg>
        <pc:picChg chg="del">
          <ac:chgData name="Magnolia Dovale Cabarcas" userId="4cb94d57-9ded-41ff-bf00-b2bd5bc3efaa" providerId="ADAL" clId="{1B550D83-6B62-4823-BA4B-9BCCD321EF6E}" dt="2024-09-26T20:51:45.826" v="60" actId="478"/>
          <ac:picMkLst>
            <pc:docMk/>
            <pc:sldMk cId="1250068747" sldId="351"/>
            <ac:picMk id="21" creationId="{715B0B3C-2EFF-E339-8EBF-BDE62A1C5225}"/>
          </ac:picMkLst>
        </pc:picChg>
        <pc:picChg chg="add mod">
          <ac:chgData name="Magnolia Dovale Cabarcas" userId="4cb94d57-9ded-41ff-bf00-b2bd5bc3efaa" providerId="ADAL" clId="{1B550D83-6B62-4823-BA4B-9BCCD321EF6E}" dt="2024-09-26T20:51:43.576" v="59" actId="14100"/>
          <ac:picMkLst>
            <pc:docMk/>
            <pc:sldMk cId="1250068747" sldId="351"/>
            <ac:picMk id="22" creationId="{89430281-18A5-3FC8-1A08-BFB89A5987DF}"/>
          </ac:picMkLst>
        </pc:picChg>
        <pc:picChg chg="add mod">
          <ac:chgData name="Magnolia Dovale Cabarcas" userId="4cb94d57-9ded-41ff-bf00-b2bd5bc3efaa" providerId="ADAL" clId="{1B550D83-6B62-4823-BA4B-9BCCD321EF6E}" dt="2024-09-26T20:53:05.151" v="64" actId="14100"/>
          <ac:picMkLst>
            <pc:docMk/>
            <pc:sldMk cId="1250068747" sldId="351"/>
            <ac:picMk id="23" creationId="{E4A97761-5E89-3989-DFED-CA4088192AA3}"/>
          </ac:picMkLst>
        </pc:picChg>
      </pc:sldChg>
      <pc:sldChg chg="modSp mod">
        <pc:chgData name="Magnolia Dovale Cabarcas" userId="4cb94d57-9ded-41ff-bf00-b2bd5bc3efaa" providerId="ADAL" clId="{1B550D83-6B62-4823-BA4B-9BCCD321EF6E}" dt="2024-09-26T21:24:36.285" v="266" actId="313"/>
        <pc:sldMkLst>
          <pc:docMk/>
          <pc:sldMk cId="2908596167" sldId="352"/>
        </pc:sldMkLst>
        <pc:spChg chg="mod">
          <ac:chgData name="Magnolia Dovale Cabarcas" userId="4cb94d57-9ded-41ff-bf00-b2bd5bc3efaa" providerId="ADAL" clId="{1B550D83-6B62-4823-BA4B-9BCCD321EF6E}" dt="2024-09-26T21:20:40.163" v="125" actId="20577"/>
          <ac:spMkLst>
            <pc:docMk/>
            <pc:sldMk cId="2908596167" sldId="352"/>
            <ac:spMk id="8" creationId="{25A73E28-C522-D4C5-8CF1-91480CAB1DAA}"/>
          </ac:spMkLst>
        </pc:spChg>
        <pc:spChg chg="mod">
          <ac:chgData name="Magnolia Dovale Cabarcas" userId="4cb94d57-9ded-41ff-bf00-b2bd5bc3efaa" providerId="ADAL" clId="{1B550D83-6B62-4823-BA4B-9BCCD321EF6E}" dt="2024-09-26T21:24:36.285" v="266" actId="313"/>
          <ac:spMkLst>
            <pc:docMk/>
            <pc:sldMk cId="2908596167" sldId="352"/>
            <ac:spMk id="9" creationId="{55DEB6F5-6A2F-1999-9597-42B94DE57441}"/>
          </ac:spMkLst>
        </pc:spChg>
      </pc:sldChg>
      <pc:sldChg chg="addSp delSp modSp mod">
        <pc:chgData name="Magnolia Dovale Cabarcas" userId="4cb94d57-9ded-41ff-bf00-b2bd5bc3efaa" providerId="ADAL" clId="{1B550D83-6B62-4823-BA4B-9BCCD321EF6E}" dt="2024-09-26T21:08:08.195" v="104" actId="14100"/>
        <pc:sldMkLst>
          <pc:docMk/>
          <pc:sldMk cId="4256797451" sldId="353"/>
        </pc:sldMkLst>
        <pc:spChg chg="mod">
          <ac:chgData name="Magnolia Dovale Cabarcas" userId="4cb94d57-9ded-41ff-bf00-b2bd5bc3efaa" providerId="ADAL" clId="{1B550D83-6B62-4823-BA4B-9BCCD321EF6E}" dt="2024-09-26T20:57:46.184" v="76" actId="20577"/>
          <ac:spMkLst>
            <pc:docMk/>
            <pc:sldMk cId="4256797451" sldId="353"/>
            <ac:spMk id="15" creationId="{BDA0400F-1DE4-F9C8-6404-C44D4BF1CF5E}"/>
          </ac:spMkLst>
        </pc:spChg>
        <pc:spChg chg="mod">
          <ac:chgData name="Magnolia Dovale Cabarcas" userId="4cb94d57-9ded-41ff-bf00-b2bd5bc3efaa" providerId="ADAL" clId="{1B550D83-6B62-4823-BA4B-9BCCD321EF6E}" dt="2024-09-26T20:59:20.708" v="80" actId="20577"/>
          <ac:spMkLst>
            <pc:docMk/>
            <pc:sldMk cId="4256797451" sldId="353"/>
            <ac:spMk id="17" creationId="{D536D126-B1AE-262E-6AB0-A82C3966FACB}"/>
          </ac:spMkLst>
        </pc:spChg>
        <pc:spChg chg="mod">
          <ac:chgData name="Magnolia Dovale Cabarcas" userId="4cb94d57-9ded-41ff-bf00-b2bd5bc3efaa" providerId="ADAL" clId="{1B550D83-6B62-4823-BA4B-9BCCD321EF6E}" dt="2024-09-26T21:04:21.112" v="84" actId="20577"/>
          <ac:spMkLst>
            <pc:docMk/>
            <pc:sldMk cId="4256797451" sldId="353"/>
            <ac:spMk id="18" creationId="{E4A22CE5-C717-4D7D-264F-5AEDBFC33720}"/>
          </ac:spMkLst>
        </pc:spChg>
        <pc:spChg chg="mod">
          <ac:chgData name="Magnolia Dovale Cabarcas" userId="4cb94d57-9ded-41ff-bf00-b2bd5bc3efaa" providerId="ADAL" clId="{1B550D83-6B62-4823-BA4B-9BCCD321EF6E}" dt="2024-09-26T21:05:24.669" v="90" actId="20577"/>
          <ac:spMkLst>
            <pc:docMk/>
            <pc:sldMk cId="4256797451" sldId="353"/>
            <ac:spMk id="19" creationId="{86A76F38-0E18-B0D8-B7A6-84FA33C918A2}"/>
          </ac:spMkLst>
        </pc:spChg>
        <pc:picChg chg="del">
          <ac:chgData name="Magnolia Dovale Cabarcas" userId="4cb94d57-9ded-41ff-bf00-b2bd5bc3efaa" providerId="ADAL" clId="{1B550D83-6B62-4823-BA4B-9BCCD321EF6E}" dt="2024-09-26T21:06:34.193" v="91" actId="478"/>
          <ac:picMkLst>
            <pc:docMk/>
            <pc:sldMk cId="4256797451" sldId="353"/>
            <ac:picMk id="2" creationId="{83C9A5CA-AA59-6B8F-AC6C-79A1C48F402A}"/>
          </ac:picMkLst>
        </pc:picChg>
        <pc:picChg chg="del">
          <ac:chgData name="Magnolia Dovale Cabarcas" userId="4cb94d57-9ded-41ff-bf00-b2bd5bc3efaa" providerId="ADAL" clId="{1B550D83-6B62-4823-BA4B-9BCCD321EF6E}" dt="2024-09-26T21:06:47.755" v="97" actId="478"/>
          <ac:picMkLst>
            <pc:docMk/>
            <pc:sldMk cId="4256797451" sldId="353"/>
            <ac:picMk id="3" creationId="{FAED378A-B0E3-F3B5-4D36-F19D9AE76BE7}"/>
          </ac:picMkLst>
        </pc:picChg>
        <pc:picChg chg="add mod">
          <ac:chgData name="Magnolia Dovale Cabarcas" userId="4cb94d57-9ded-41ff-bf00-b2bd5bc3efaa" providerId="ADAL" clId="{1B550D83-6B62-4823-BA4B-9BCCD321EF6E}" dt="2024-09-26T21:06:45.708" v="96" actId="14100"/>
          <ac:picMkLst>
            <pc:docMk/>
            <pc:sldMk cId="4256797451" sldId="353"/>
            <ac:picMk id="7" creationId="{69EF477B-DA9D-38E0-469D-DFB153912C70}"/>
          </ac:picMkLst>
        </pc:picChg>
        <pc:picChg chg="add mod">
          <ac:chgData name="Magnolia Dovale Cabarcas" userId="4cb94d57-9ded-41ff-bf00-b2bd5bc3efaa" providerId="ADAL" clId="{1B550D83-6B62-4823-BA4B-9BCCD321EF6E}" dt="2024-09-26T21:08:08.195" v="104" actId="14100"/>
          <ac:picMkLst>
            <pc:docMk/>
            <pc:sldMk cId="4256797451" sldId="353"/>
            <ac:picMk id="9" creationId="{3BCA9757-ACAF-8574-8F41-C2B0FD9D1792}"/>
          </ac:picMkLst>
        </pc:picChg>
      </pc:sldChg>
      <pc:sldChg chg="addSp delSp modSp mod">
        <pc:chgData name="Magnolia Dovale Cabarcas" userId="4cb94d57-9ded-41ff-bf00-b2bd5bc3efaa" providerId="ADAL" clId="{1B550D83-6B62-4823-BA4B-9BCCD321EF6E}" dt="2024-09-26T21:19:55.839" v="122" actId="14100"/>
        <pc:sldMkLst>
          <pc:docMk/>
          <pc:sldMk cId="431218885" sldId="355"/>
        </pc:sldMkLst>
        <pc:spChg chg="mod">
          <ac:chgData name="Magnolia Dovale Cabarcas" userId="4cb94d57-9ded-41ff-bf00-b2bd5bc3efaa" providerId="ADAL" clId="{1B550D83-6B62-4823-BA4B-9BCCD321EF6E}" dt="2024-09-26T21:12:08.791" v="112" actId="20577"/>
          <ac:spMkLst>
            <pc:docMk/>
            <pc:sldMk cId="431218885" sldId="355"/>
            <ac:spMk id="25" creationId="{E87E523B-1215-3CBA-9FFC-3F2307BEF33A}"/>
          </ac:spMkLst>
        </pc:spChg>
        <pc:spChg chg="mod">
          <ac:chgData name="Magnolia Dovale Cabarcas" userId="4cb94d57-9ded-41ff-bf00-b2bd5bc3efaa" providerId="ADAL" clId="{1B550D83-6B62-4823-BA4B-9BCCD321EF6E}" dt="2024-09-26T21:12:14.805" v="114" actId="20577"/>
          <ac:spMkLst>
            <pc:docMk/>
            <pc:sldMk cId="431218885" sldId="355"/>
            <ac:spMk id="26" creationId="{AC273989-87FF-EC9B-6EAE-A49F3F8098D0}"/>
          </ac:spMkLst>
        </pc:spChg>
        <pc:picChg chg="del">
          <ac:chgData name="Magnolia Dovale Cabarcas" userId="4cb94d57-9ded-41ff-bf00-b2bd5bc3efaa" providerId="ADAL" clId="{1B550D83-6B62-4823-BA4B-9BCCD321EF6E}" dt="2024-09-26T21:10:43.898" v="105" actId="478"/>
          <ac:picMkLst>
            <pc:docMk/>
            <pc:sldMk cId="431218885" sldId="355"/>
            <ac:picMk id="2" creationId="{26510E3C-F314-C51D-6E20-9867B6FA2872}"/>
          </ac:picMkLst>
        </pc:picChg>
        <pc:picChg chg="del">
          <ac:chgData name="Magnolia Dovale Cabarcas" userId="4cb94d57-9ded-41ff-bf00-b2bd5bc3efaa" providerId="ADAL" clId="{1B550D83-6B62-4823-BA4B-9BCCD321EF6E}" dt="2024-09-26T21:19:38.668" v="115" actId="478"/>
          <ac:picMkLst>
            <pc:docMk/>
            <pc:sldMk cId="431218885" sldId="355"/>
            <ac:picMk id="3" creationId="{C8F6862F-8BA7-7A14-DC40-DE1B14D9290A}"/>
          </ac:picMkLst>
        </pc:picChg>
        <pc:picChg chg="add mod">
          <ac:chgData name="Magnolia Dovale Cabarcas" userId="4cb94d57-9ded-41ff-bf00-b2bd5bc3efaa" providerId="ADAL" clId="{1B550D83-6B62-4823-BA4B-9BCCD321EF6E}" dt="2024-09-26T21:11:07.299" v="110" actId="1076"/>
          <ac:picMkLst>
            <pc:docMk/>
            <pc:sldMk cId="431218885" sldId="355"/>
            <ac:picMk id="4" creationId="{2D16EB05-B723-C9D0-DD9E-77571A60FFA2}"/>
          </ac:picMkLst>
        </pc:picChg>
        <pc:picChg chg="add mod">
          <ac:chgData name="Magnolia Dovale Cabarcas" userId="4cb94d57-9ded-41ff-bf00-b2bd5bc3efaa" providerId="ADAL" clId="{1B550D83-6B62-4823-BA4B-9BCCD321EF6E}" dt="2024-09-26T21:19:55.839" v="122" actId="14100"/>
          <ac:picMkLst>
            <pc:docMk/>
            <pc:sldMk cId="431218885" sldId="355"/>
            <ac:picMk id="5" creationId="{8B99253D-0558-4986-8AB7-E9D58312BE2D}"/>
          </ac:picMkLst>
        </pc:picChg>
      </pc:sldChg>
    </pc:docChg>
  </pc:docChgLst>
  <pc:docChgLst>
    <pc:chgData name="Magnolia Dovale Cabarcas" userId="4cb94d57-9ded-41ff-bf00-b2bd5bc3efaa" providerId="ADAL" clId="{1749917F-C473-42DD-96E2-96B559BAAE70}"/>
    <pc:docChg chg="custSel modSld">
      <pc:chgData name="Magnolia Dovale Cabarcas" userId="4cb94d57-9ded-41ff-bf00-b2bd5bc3efaa" providerId="ADAL" clId="{1749917F-C473-42DD-96E2-96B559BAAE70}" dt="2024-08-06T18:23:37.956" v="166" actId="20577"/>
      <pc:docMkLst>
        <pc:docMk/>
      </pc:docMkLst>
    </pc:docChg>
  </pc:docChgLst>
  <pc:docChgLst>
    <pc:chgData name="Magnolia Dovale Cabarcas" userId="4cb94d57-9ded-41ff-bf00-b2bd5bc3efaa" providerId="ADAL" clId="{AA225A5A-A7FC-4B32-A27E-BAB0563149DC}"/>
    <pc:docChg chg="custSel modSld">
      <pc:chgData name="Magnolia Dovale Cabarcas" userId="4cb94d57-9ded-41ff-bf00-b2bd5bc3efaa" providerId="ADAL" clId="{AA225A5A-A7FC-4B32-A27E-BAB0563149DC}" dt="2024-07-09T23:08:56.877" v="167" actId="20577"/>
      <pc:docMkLst>
        <pc:docMk/>
      </pc:docMkLst>
    </pc:docChg>
  </pc:docChgLst>
  <pc:docChgLst>
    <pc:chgData name="Magnolia Dovale Cabarcas" userId="4cb94d57-9ded-41ff-bf00-b2bd5bc3efaa" providerId="ADAL" clId="{0F5EAC0F-B95E-47A8-9E42-976D062F1D61}"/>
    <pc:docChg chg="custSel modSld">
      <pc:chgData name="Magnolia Dovale Cabarcas" userId="4cb94d57-9ded-41ff-bf00-b2bd5bc3efaa" providerId="ADAL" clId="{0F5EAC0F-B95E-47A8-9E42-976D062F1D61}" dt="2024-08-21T22:22:04.165" v="168" actId="20577"/>
      <pc:docMkLst>
        <pc:docMk/>
      </pc:docMkLst>
    </pc:docChg>
  </pc:docChgLst>
  <pc:docChgLst>
    <pc:chgData name="Magnolia Dovale Cabarcas" userId="4cb94d57-9ded-41ff-bf00-b2bd5bc3efaa" providerId="ADAL" clId="{77DDBBA5-F177-417D-882F-7D9F39EBCFAC}"/>
    <pc:docChg chg="undo custSel modSld">
      <pc:chgData name="Magnolia Dovale Cabarcas" userId="4cb94d57-9ded-41ff-bf00-b2bd5bc3efaa" providerId="ADAL" clId="{77DDBBA5-F177-417D-882F-7D9F39EBCFAC}" dt="2024-06-20T00:47:10.065" v="188" actId="20577"/>
      <pc:docMkLst>
        <pc:docMk/>
      </pc:docMkLst>
    </pc:docChg>
  </pc:docChgLst>
  <pc:docChgLst>
    <pc:chgData name="Magnolia Dovale Cabarcas" userId="4cb94d57-9ded-41ff-bf00-b2bd5bc3efaa" providerId="ADAL" clId="{956FC1C8-446B-4F90-B7F8-6DC028FBF6BF}"/>
    <pc:docChg chg="undo custSel modSld">
      <pc:chgData name="Magnolia Dovale Cabarcas" userId="4cb94d57-9ded-41ff-bf00-b2bd5bc3efaa" providerId="ADAL" clId="{956FC1C8-446B-4F90-B7F8-6DC028FBF6BF}" dt="2023-03-02T22:44:05.815" v="1818" actId="1076"/>
      <pc:docMkLst>
        <pc:docMk/>
      </pc:docMkLst>
      <pc:sldChg chg="modSp mod">
        <pc:chgData name="Magnolia Dovale Cabarcas" userId="4cb94d57-9ded-41ff-bf00-b2bd5bc3efaa" providerId="ADAL" clId="{956FC1C8-446B-4F90-B7F8-6DC028FBF6BF}" dt="2023-03-02T22:41:34.517" v="1817" actId="20577"/>
        <pc:sldMkLst>
          <pc:docMk/>
          <pc:sldMk cId="1093783296" sldId="354"/>
        </pc:sldMkLst>
        <pc:spChg chg="mod">
          <ac:chgData name="Magnolia Dovale Cabarcas" userId="4cb94d57-9ded-41ff-bf00-b2bd5bc3efaa" providerId="ADAL" clId="{956FC1C8-446B-4F90-B7F8-6DC028FBF6BF}" dt="2023-03-02T22:41:34.517" v="1817" actId="20577"/>
          <ac:spMkLst>
            <pc:docMk/>
            <pc:sldMk cId="1093783296" sldId="354"/>
            <ac:spMk id="5" creationId="{DC904D75-EF1C-B95C-65C6-B763796CD40D}"/>
          </ac:spMkLst>
        </pc:spChg>
      </pc:sldChg>
    </pc:docChg>
  </pc:docChgLst>
  <pc:docChgLst>
    <pc:chgData name="Magnolia Dovale Cabarcas" userId="4cb94d57-9ded-41ff-bf00-b2bd5bc3efaa" providerId="ADAL" clId="{70799414-774F-4F91-AAF5-46D3DA52141B}"/>
    <pc:docChg chg="custSel modSld">
      <pc:chgData name="Magnolia Dovale Cabarcas" userId="4cb94d57-9ded-41ff-bf00-b2bd5bc3efaa" providerId="ADAL" clId="{70799414-774F-4F91-AAF5-46D3DA52141B}" dt="2024-07-31T21:35:35.609" v="196" actId="20577"/>
      <pc:docMkLst>
        <pc:docMk/>
      </pc:docMkLst>
    </pc:docChg>
  </pc:docChgLst>
  <pc:docChgLst>
    <pc:chgData name="Magnolia Dovale Cabarcas" userId="4cb94d57-9ded-41ff-bf00-b2bd5bc3efaa" providerId="ADAL" clId="{956E156C-A9C0-40B7-8FA8-9964DC9E6188}"/>
    <pc:docChg chg="custSel modSld">
      <pc:chgData name="Magnolia Dovale Cabarcas" userId="4cb94d57-9ded-41ff-bf00-b2bd5bc3efaa" providerId="ADAL" clId="{956E156C-A9C0-40B7-8FA8-9964DC9E6188}" dt="2024-02-14T22:34:41.601" v="350"/>
      <pc:docMkLst>
        <pc:docMk/>
      </pc:docMkLst>
      <pc:sldChg chg="modSp mod">
        <pc:chgData name="Magnolia Dovale Cabarcas" userId="4cb94d57-9ded-41ff-bf00-b2bd5bc3efaa" providerId="ADAL" clId="{956E156C-A9C0-40B7-8FA8-9964DC9E6188}" dt="2024-02-14T22:34:14.959" v="348" actId="6549"/>
        <pc:sldMkLst>
          <pc:docMk/>
          <pc:sldMk cId="1331361214" sldId="265"/>
        </pc:sldMkLst>
        <pc:spChg chg="mod">
          <ac:chgData name="Magnolia Dovale Cabarcas" userId="4cb94d57-9ded-41ff-bf00-b2bd5bc3efaa" providerId="ADAL" clId="{956E156C-A9C0-40B7-8FA8-9964DC9E6188}" dt="2024-02-14T22:34:14.959" v="348" actId="6549"/>
          <ac:spMkLst>
            <pc:docMk/>
            <pc:sldMk cId="1331361214" sldId="265"/>
            <ac:spMk id="19" creationId="{44190D38-8988-49E2-87FC-911CDE6664E1}"/>
          </ac:spMkLst>
        </pc:spChg>
      </pc:sldChg>
      <pc:sldChg chg="modSp mod">
        <pc:chgData name="Magnolia Dovale Cabarcas" userId="4cb94d57-9ded-41ff-bf00-b2bd5bc3efaa" providerId="ADAL" clId="{956E156C-A9C0-40B7-8FA8-9964DC9E6188}" dt="2024-02-14T22:34:41.601" v="350"/>
        <pc:sldMkLst>
          <pc:docMk/>
          <pc:sldMk cId="1093783296" sldId="354"/>
        </pc:sldMkLst>
        <pc:spChg chg="mod">
          <ac:chgData name="Magnolia Dovale Cabarcas" userId="4cb94d57-9ded-41ff-bf00-b2bd5bc3efaa" providerId="ADAL" clId="{956E156C-A9C0-40B7-8FA8-9964DC9E6188}" dt="2024-02-14T22:34:41.601" v="350"/>
          <ac:spMkLst>
            <pc:docMk/>
            <pc:sldMk cId="1093783296" sldId="354"/>
            <ac:spMk id="5" creationId="{DC904D75-EF1C-B95C-65C6-B763796CD40D}"/>
          </ac:spMkLst>
        </pc:spChg>
      </pc:sldChg>
    </pc:docChg>
  </pc:docChgLst>
  <pc:docChgLst>
    <pc:chgData name="Magnolia Dovale Cabarcas" userId="4cb94d57-9ded-41ff-bf00-b2bd5bc3efaa" providerId="ADAL" clId="{B908EB6C-710E-4F20-B768-2DFA20ACF48C}"/>
    <pc:docChg chg="undo custSel modSld">
      <pc:chgData name="Magnolia Dovale Cabarcas" userId="4cb94d57-9ded-41ff-bf00-b2bd5bc3efaa" providerId="ADAL" clId="{B908EB6C-710E-4F20-B768-2DFA20ACF48C}" dt="2024-03-21T19:17:49.746" v="316" actId="20577"/>
      <pc:docMkLst>
        <pc:docMk/>
      </pc:docMkLst>
      <pc:sldChg chg="modSp mod">
        <pc:chgData name="Magnolia Dovale Cabarcas" userId="4cb94d57-9ded-41ff-bf00-b2bd5bc3efaa" providerId="ADAL" clId="{B908EB6C-710E-4F20-B768-2DFA20ACF48C}" dt="2024-03-21T19:17:49.746" v="316" actId="20577"/>
        <pc:sldMkLst>
          <pc:docMk/>
          <pc:sldMk cId="1331361214" sldId="265"/>
        </pc:sldMkLst>
        <pc:spChg chg="mod">
          <ac:chgData name="Magnolia Dovale Cabarcas" userId="4cb94d57-9ded-41ff-bf00-b2bd5bc3efaa" providerId="ADAL" clId="{B908EB6C-710E-4F20-B768-2DFA20ACF48C}" dt="2024-03-21T19:17:49.746" v="316" actId="20577"/>
          <ac:spMkLst>
            <pc:docMk/>
            <pc:sldMk cId="1331361214" sldId="265"/>
            <ac:spMk id="19" creationId="{44190D38-8988-49E2-87FC-911CDE6664E1}"/>
          </ac:spMkLst>
        </pc:spChg>
      </pc:sldChg>
      <pc:sldChg chg="addSp delSp modSp mod">
        <pc:chgData name="Magnolia Dovale Cabarcas" userId="4cb94d57-9ded-41ff-bf00-b2bd5bc3efaa" providerId="ADAL" clId="{B908EB6C-710E-4F20-B768-2DFA20ACF48C}" dt="2024-03-21T18:48:22.594" v="76" actId="14100"/>
        <pc:sldMkLst>
          <pc:docMk/>
          <pc:sldMk cId="1250068747" sldId="351"/>
        </pc:sldMkLst>
        <pc:spChg chg="mod">
          <ac:chgData name="Magnolia Dovale Cabarcas" userId="4cb94d57-9ded-41ff-bf00-b2bd5bc3efaa" providerId="ADAL" clId="{B908EB6C-710E-4F20-B768-2DFA20ACF48C}" dt="2024-03-21T18:35:14.595" v="46" actId="20577"/>
          <ac:spMkLst>
            <pc:docMk/>
            <pc:sldMk cId="1250068747" sldId="351"/>
            <ac:spMk id="2" creationId="{694CE46B-4843-DA4F-33C9-2C1F310D4499}"/>
          </ac:spMkLst>
        </pc:spChg>
        <pc:spChg chg="mod">
          <ac:chgData name="Magnolia Dovale Cabarcas" userId="4cb94d57-9ded-41ff-bf00-b2bd5bc3efaa" providerId="ADAL" clId="{B908EB6C-710E-4F20-B768-2DFA20ACF48C}" dt="2024-03-21T18:34:34.517" v="26" actId="20577"/>
          <ac:spMkLst>
            <pc:docMk/>
            <pc:sldMk cId="1250068747" sldId="351"/>
            <ac:spMk id="9" creationId="{08AF10F0-A06D-8E8B-96A3-50EFD5F3205A}"/>
          </ac:spMkLst>
        </pc:spChg>
        <pc:spChg chg="mod">
          <ac:chgData name="Magnolia Dovale Cabarcas" userId="4cb94d57-9ded-41ff-bf00-b2bd5bc3efaa" providerId="ADAL" clId="{B908EB6C-710E-4F20-B768-2DFA20ACF48C}" dt="2024-03-21T18:32:34.539" v="2" actId="20577"/>
          <ac:spMkLst>
            <pc:docMk/>
            <pc:sldMk cId="1250068747" sldId="351"/>
            <ac:spMk id="11" creationId="{D06A2E04-EA7A-D015-9DE3-0945FFC472F2}"/>
          </ac:spMkLst>
        </pc:spChg>
        <pc:spChg chg="mod">
          <ac:chgData name="Magnolia Dovale Cabarcas" userId="4cb94d57-9ded-41ff-bf00-b2bd5bc3efaa" providerId="ADAL" clId="{B908EB6C-710E-4F20-B768-2DFA20ACF48C}" dt="2024-03-21T18:37:54.051" v="61" actId="20577"/>
          <ac:spMkLst>
            <pc:docMk/>
            <pc:sldMk cId="1250068747" sldId="351"/>
            <ac:spMk id="35" creationId="{FB70F656-FB4A-9F61-E627-BA0E0F374BF5}"/>
          </ac:spMkLst>
        </pc:spChg>
        <pc:spChg chg="mod">
          <ac:chgData name="Magnolia Dovale Cabarcas" userId="4cb94d57-9ded-41ff-bf00-b2bd5bc3efaa" providerId="ADAL" clId="{B908EB6C-710E-4F20-B768-2DFA20ACF48C}" dt="2024-03-21T18:34:46.259" v="30" actId="20577"/>
          <ac:spMkLst>
            <pc:docMk/>
            <pc:sldMk cId="1250068747" sldId="351"/>
            <ac:spMk id="36" creationId="{C534BA34-BE19-7D14-2942-B524069713C4}"/>
          </ac:spMkLst>
        </pc:spChg>
        <pc:spChg chg="mod">
          <ac:chgData name="Magnolia Dovale Cabarcas" userId="4cb94d57-9ded-41ff-bf00-b2bd5bc3efaa" providerId="ADAL" clId="{B908EB6C-710E-4F20-B768-2DFA20ACF48C}" dt="2024-03-21T18:34:59.633" v="38" actId="20577"/>
          <ac:spMkLst>
            <pc:docMk/>
            <pc:sldMk cId="1250068747" sldId="351"/>
            <ac:spMk id="38" creationId="{C2429BB9-6A6F-1542-1706-9D7ED0FBC7D8}"/>
          </ac:spMkLst>
        </pc:spChg>
        <pc:spChg chg="mod">
          <ac:chgData name="Magnolia Dovale Cabarcas" userId="4cb94d57-9ded-41ff-bf00-b2bd5bc3efaa" providerId="ADAL" clId="{B908EB6C-710E-4F20-B768-2DFA20ACF48C}" dt="2024-03-21T18:35:07.558" v="42" actId="20577"/>
          <ac:spMkLst>
            <pc:docMk/>
            <pc:sldMk cId="1250068747" sldId="351"/>
            <ac:spMk id="39" creationId="{BF553322-74A9-8F86-943E-FFD4763F43FA}"/>
          </ac:spMkLst>
        </pc:spChg>
        <pc:spChg chg="mod">
          <ac:chgData name="Magnolia Dovale Cabarcas" userId="4cb94d57-9ded-41ff-bf00-b2bd5bc3efaa" providerId="ADAL" clId="{B908EB6C-710E-4F20-B768-2DFA20ACF48C}" dt="2024-03-21T18:37:59.237" v="65" actId="20577"/>
          <ac:spMkLst>
            <pc:docMk/>
            <pc:sldMk cId="1250068747" sldId="351"/>
            <ac:spMk id="46" creationId="{A12551D6-DD00-3EE8-E702-CAE036800CB9}"/>
          </ac:spMkLst>
        </pc:spChg>
        <pc:picChg chg="del">
          <ac:chgData name="Magnolia Dovale Cabarcas" userId="4cb94d57-9ded-41ff-bf00-b2bd5bc3efaa" providerId="ADAL" clId="{B908EB6C-710E-4F20-B768-2DFA20ACF48C}" dt="2024-03-21T18:34:13.478" v="18" actId="478"/>
          <ac:picMkLst>
            <pc:docMk/>
            <pc:sldMk cId="1250068747" sldId="351"/>
            <ac:picMk id="4" creationId="{00000000-0000-0000-0000-000000000000}"/>
          </ac:picMkLst>
        </pc:picChg>
        <pc:picChg chg="del">
          <ac:chgData name="Magnolia Dovale Cabarcas" userId="4cb94d57-9ded-41ff-bf00-b2bd5bc3efaa" providerId="ADAL" clId="{B908EB6C-710E-4F20-B768-2DFA20ACF48C}" dt="2024-03-21T18:36:54.651" v="55" actId="478"/>
          <ac:picMkLst>
            <pc:docMk/>
            <pc:sldMk cId="1250068747" sldId="351"/>
            <ac:picMk id="6" creationId="{00000000-0000-0000-0000-000000000000}"/>
          </ac:picMkLst>
        </pc:picChg>
        <pc:picChg chg="add del mod">
          <ac:chgData name="Magnolia Dovale Cabarcas" userId="4cb94d57-9ded-41ff-bf00-b2bd5bc3efaa" providerId="ADAL" clId="{B908EB6C-710E-4F20-B768-2DFA20ACF48C}" dt="2024-03-21T18:36:28.547" v="49" actId="478"/>
          <ac:picMkLst>
            <pc:docMk/>
            <pc:sldMk cId="1250068747" sldId="351"/>
            <ac:picMk id="17" creationId="{D856CE6F-3E9C-12CA-BD34-DB2248DF6D4B}"/>
          </ac:picMkLst>
        </pc:picChg>
        <pc:picChg chg="del">
          <ac:chgData name="Magnolia Dovale Cabarcas" userId="4cb94d57-9ded-41ff-bf00-b2bd5bc3efaa" providerId="ADAL" clId="{B908EB6C-710E-4F20-B768-2DFA20ACF48C}" dt="2024-03-21T18:46:42.932" v="66" actId="478"/>
          <ac:picMkLst>
            <pc:docMk/>
            <pc:sldMk cId="1250068747" sldId="351"/>
            <ac:picMk id="19" creationId="{00000000-0000-0000-0000-000000000000}"/>
          </ac:picMkLst>
        </pc:picChg>
        <pc:picChg chg="add mod">
          <ac:chgData name="Magnolia Dovale Cabarcas" userId="4cb94d57-9ded-41ff-bf00-b2bd5bc3efaa" providerId="ADAL" clId="{B908EB6C-710E-4F20-B768-2DFA20ACF48C}" dt="2024-03-21T18:36:44.047" v="54" actId="14100"/>
          <ac:picMkLst>
            <pc:docMk/>
            <pc:sldMk cId="1250068747" sldId="351"/>
            <ac:picMk id="20" creationId="{34DD1BC1-5DA6-BAF3-F3F9-ED65377F2CB4}"/>
          </ac:picMkLst>
        </pc:picChg>
        <pc:picChg chg="add mod">
          <ac:chgData name="Magnolia Dovale Cabarcas" userId="4cb94d57-9ded-41ff-bf00-b2bd5bc3efaa" providerId="ADAL" clId="{B908EB6C-710E-4F20-B768-2DFA20ACF48C}" dt="2024-03-21T18:37:37.837" v="59" actId="14100"/>
          <ac:picMkLst>
            <pc:docMk/>
            <pc:sldMk cId="1250068747" sldId="351"/>
            <ac:picMk id="21" creationId="{75318709-24D3-32A5-8F32-902A91CA7BE2}"/>
          </ac:picMkLst>
        </pc:picChg>
        <pc:picChg chg="add mod">
          <ac:chgData name="Magnolia Dovale Cabarcas" userId="4cb94d57-9ded-41ff-bf00-b2bd5bc3efaa" providerId="ADAL" clId="{B908EB6C-710E-4F20-B768-2DFA20ACF48C}" dt="2024-03-21T18:46:58.252" v="71" actId="1076"/>
          <ac:picMkLst>
            <pc:docMk/>
            <pc:sldMk cId="1250068747" sldId="351"/>
            <ac:picMk id="22" creationId="{5F97446A-1E8E-847E-33DD-C24227F662C8}"/>
          </ac:picMkLst>
        </pc:picChg>
        <pc:picChg chg="del">
          <ac:chgData name="Magnolia Dovale Cabarcas" userId="4cb94d57-9ded-41ff-bf00-b2bd5bc3efaa" providerId="ADAL" clId="{B908EB6C-710E-4F20-B768-2DFA20ACF48C}" dt="2024-03-21T18:48:08.167" v="72" actId="478"/>
          <ac:picMkLst>
            <pc:docMk/>
            <pc:sldMk cId="1250068747" sldId="351"/>
            <ac:picMk id="23" creationId="{00000000-0000-0000-0000-000000000000}"/>
          </ac:picMkLst>
        </pc:picChg>
        <pc:picChg chg="add mod">
          <ac:chgData name="Magnolia Dovale Cabarcas" userId="4cb94d57-9ded-41ff-bf00-b2bd5bc3efaa" providerId="ADAL" clId="{B908EB6C-710E-4F20-B768-2DFA20ACF48C}" dt="2024-03-21T18:48:22.594" v="76" actId="14100"/>
          <ac:picMkLst>
            <pc:docMk/>
            <pc:sldMk cId="1250068747" sldId="351"/>
            <ac:picMk id="24" creationId="{2F115009-30AE-2EF7-AAB8-53CF8D7E2683}"/>
          </ac:picMkLst>
        </pc:picChg>
      </pc:sldChg>
      <pc:sldChg chg="modSp mod">
        <pc:chgData name="Magnolia Dovale Cabarcas" userId="4cb94d57-9ded-41ff-bf00-b2bd5bc3efaa" providerId="ADAL" clId="{B908EB6C-710E-4F20-B768-2DFA20ACF48C}" dt="2024-03-21T19:15:49.850" v="200" actId="20577"/>
        <pc:sldMkLst>
          <pc:docMk/>
          <pc:sldMk cId="2908596167" sldId="352"/>
        </pc:sldMkLst>
        <pc:spChg chg="mod">
          <ac:chgData name="Magnolia Dovale Cabarcas" userId="4cb94d57-9ded-41ff-bf00-b2bd5bc3efaa" providerId="ADAL" clId="{B908EB6C-710E-4F20-B768-2DFA20ACF48C}" dt="2024-03-21T19:15:08.744" v="186" actId="20577"/>
          <ac:spMkLst>
            <pc:docMk/>
            <pc:sldMk cId="2908596167" sldId="352"/>
            <ac:spMk id="8" creationId="{25A73E28-C522-D4C5-8CF1-91480CAB1DAA}"/>
          </ac:spMkLst>
        </pc:spChg>
        <pc:spChg chg="mod">
          <ac:chgData name="Magnolia Dovale Cabarcas" userId="4cb94d57-9ded-41ff-bf00-b2bd5bc3efaa" providerId="ADAL" clId="{B908EB6C-710E-4F20-B768-2DFA20ACF48C}" dt="2024-03-21T19:15:49.850" v="200" actId="20577"/>
          <ac:spMkLst>
            <pc:docMk/>
            <pc:sldMk cId="2908596167" sldId="352"/>
            <ac:spMk id="9" creationId="{55DEB6F5-6A2F-1999-9597-42B94DE57441}"/>
          </ac:spMkLst>
        </pc:spChg>
      </pc:sldChg>
      <pc:sldChg chg="addSp delSp modSp mod">
        <pc:chgData name="Magnolia Dovale Cabarcas" userId="4cb94d57-9ded-41ff-bf00-b2bd5bc3efaa" providerId="ADAL" clId="{B908EB6C-710E-4F20-B768-2DFA20ACF48C}" dt="2024-03-21T19:01:31.332" v="155" actId="20577"/>
        <pc:sldMkLst>
          <pc:docMk/>
          <pc:sldMk cId="4256797451" sldId="353"/>
        </pc:sldMkLst>
        <pc:spChg chg="mod">
          <ac:chgData name="Magnolia Dovale Cabarcas" userId="4cb94d57-9ded-41ff-bf00-b2bd5bc3efaa" providerId="ADAL" clId="{B908EB6C-710E-4F20-B768-2DFA20ACF48C}" dt="2024-03-21T18:55:31.104" v="119" actId="20577"/>
          <ac:spMkLst>
            <pc:docMk/>
            <pc:sldMk cId="4256797451" sldId="353"/>
            <ac:spMk id="15" creationId="{BDA0400F-1DE4-F9C8-6404-C44D4BF1CF5E}"/>
          </ac:spMkLst>
        </pc:spChg>
        <pc:spChg chg="mod">
          <ac:chgData name="Magnolia Dovale Cabarcas" userId="4cb94d57-9ded-41ff-bf00-b2bd5bc3efaa" providerId="ADAL" clId="{B908EB6C-710E-4F20-B768-2DFA20ACF48C}" dt="2024-03-21T18:58:09.465" v="127" actId="20577"/>
          <ac:spMkLst>
            <pc:docMk/>
            <pc:sldMk cId="4256797451" sldId="353"/>
            <ac:spMk id="18" creationId="{E4A22CE5-C717-4D7D-264F-5AEDBFC33720}"/>
          </ac:spMkLst>
        </pc:spChg>
        <pc:spChg chg="mod">
          <ac:chgData name="Magnolia Dovale Cabarcas" userId="4cb94d57-9ded-41ff-bf00-b2bd5bc3efaa" providerId="ADAL" clId="{B908EB6C-710E-4F20-B768-2DFA20ACF48C}" dt="2024-03-21T19:01:31.332" v="155" actId="20577"/>
          <ac:spMkLst>
            <pc:docMk/>
            <pc:sldMk cId="4256797451" sldId="353"/>
            <ac:spMk id="19" creationId="{86A76F38-0E18-B0D8-B7A6-84FA33C918A2}"/>
          </ac:spMkLst>
        </pc:spChg>
        <pc:picChg chg="add mod">
          <ac:chgData name="Magnolia Dovale Cabarcas" userId="4cb94d57-9ded-41ff-bf00-b2bd5bc3efaa" providerId="ADAL" clId="{B908EB6C-710E-4F20-B768-2DFA20ACF48C}" dt="2024-03-21T18:50:54.303" v="83" actId="14100"/>
          <ac:picMkLst>
            <pc:docMk/>
            <pc:sldMk cId="4256797451" sldId="353"/>
            <ac:picMk id="2" creationId="{053F9C47-B0A7-3057-2315-A8153A50F044}"/>
          </ac:picMkLst>
        </pc:picChg>
        <pc:picChg chg="del">
          <ac:chgData name="Magnolia Dovale Cabarcas" userId="4cb94d57-9ded-41ff-bf00-b2bd5bc3efaa" providerId="ADAL" clId="{B908EB6C-710E-4F20-B768-2DFA20ACF48C}" dt="2024-03-21T18:50:36.746" v="77" actId="478"/>
          <ac:picMkLst>
            <pc:docMk/>
            <pc:sldMk cId="4256797451" sldId="353"/>
            <ac:picMk id="3" creationId="{00000000-0000-0000-0000-000000000000}"/>
          </ac:picMkLst>
        </pc:picChg>
        <pc:picChg chg="add mod">
          <ac:chgData name="Magnolia Dovale Cabarcas" userId="4cb94d57-9ded-41ff-bf00-b2bd5bc3efaa" providerId="ADAL" clId="{B908EB6C-710E-4F20-B768-2DFA20ACF48C}" dt="2024-03-21T18:53:01.157" v="91" actId="1076"/>
          <ac:picMkLst>
            <pc:docMk/>
            <pc:sldMk cId="4256797451" sldId="353"/>
            <ac:picMk id="7" creationId="{1B525935-772F-530B-1DA8-8BA56BDBC02B}"/>
          </ac:picMkLst>
        </pc:picChg>
        <pc:picChg chg="del">
          <ac:chgData name="Magnolia Dovale Cabarcas" userId="4cb94d57-9ded-41ff-bf00-b2bd5bc3efaa" providerId="ADAL" clId="{B908EB6C-710E-4F20-B768-2DFA20ACF48C}" dt="2024-03-21T18:52:36.322" v="84" actId="478"/>
          <ac:picMkLst>
            <pc:docMk/>
            <pc:sldMk cId="4256797451" sldId="353"/>
            <ac:picMk id="9" creationId="{00000000-0000-0000-0000-000000000000}"/>
          </ac:picMkLst>
        </pc:picChg>
      </pc:sldChg>
      <pc:sldChg chg="addSp delSp modSp mod">
        <pc:chgData name="Magnolia Dovale Cabarcas" userId="4cb94d57-9ded-41ff-bf00-b2bd5bc3efaa" providerId="ADAL" clId="{B908EB6C-710E-4F20-B768-2DFA20ACF48C}" dt="2024-03-21T19:14:23.356" v="178" actId="20577"/>
        <pc:sldMkLst>
          <pc:docMk/>
          <pc:sldMk cId="431218885" sldId="355"/>
        </pc:sldMkLst>
        <pc:spChg chg="mod">
          <ac:chgData name="Magnolia Dovale Cabarcas" userId="4cb94d57-9ded-41ff-bf00-b2bd5bc3efaa" providerId="ADAL" clId="{B908EB6C-710E-4F20-B768-2DFA20ACF48C}" dt="2024-03-21T19:14:04.818" v="172" actId="20577"/>
          <ac:spMkLst>
            <pc:docMk/>
            <pc:sldMk cId="431218885" sldId="355"/>
            <ac:spMk id="25" creationId="{E87E523B-1215-3CBA-9FFC-3F2307BEF33A}"/>
          </ac:spMkLst>
        </pc:spChg>
        <pc:spChg chg="mod">
          <ac:chgData name="Magnolia Dovale Cabarcas" userId="4cb94d57-9ded-41ff-bf00-b2bd5bc3efaa" providerId="ADAL" clId="{B908EB6C-710E-4F20-B768-2DFA20ACF48C}" dt="2024-03-21T19:14:23.356" v="178" actId="20577"/>
          <ac:spMkLst>
            <pc:docMk/>
            <pc:sldMk cId="431218885" sldId="355"/>
            <ac:spMk id="26" creationId="{AC273989-87FF-EC9B-6EAE-A49F3F8098D0}"/>
          </ac:spMkLst>
        </pc:spChg>
        <pc:picChg chg="del">
          <ac:chgData name="Magnolia Dovale Cabarcas" userId="4cb94d57-9ded-41ff-bf00-b2bd5bc3efaa" providerId="ADAL" clId="{B908EB6C-710E-4F20-B768-2DFA20ACF48C}" dt="2024-03-21T19:12:43.938" v="161" actId="478"/>
          <ac:picMkLst>
            <pc:docMk/>
            <pc:sldMk cId="431218885" sldId="355"/>
            <ac:picMk id="2" creationId="{00000000-0000-0000-0000-000000000000}"/>
          </ac:picMkLst>
        </pc:picChg>
        <pc:picChg chg="add mod">
          <ac:chgData name="Magnolia Dovale Cabarcas" userId="4cb94d57-9ded-41ff-bf00-b2bd5bc3efaa" providerId="ADAL" clId="{B908EB6C-710E-4F20-B768-2DFA20ACF48C}" dt="2024-03-21T19:13:04.190" v="166" actId="14100"/>
          <ac:picMkLst>
            <pc:docMk/>
            <pc:sldMk cId="431218885" sldId="355"/>
            <ac:picMk id="3" creationId="{3D66A356-14D9-A420-7B05-D75AD1A729B3}"/>
          </ac:picMkLst>
        </pc:picChg>
        <pc:picChg chg="del">
          <ac:chgData name="Magnolia Dovale Cabarcas" userId="4cb94d57-9ded-41ff-bf00-b2bd5bc3efaa" providerId="ADAL" clId="{B908EB6C-710E-4F20-B768-2DFA20ACF48C}" dt="2024-03-21T19:07:33.190" v="156" actId="478"/>
          <ac:picMkLst>
            <pc:docMk/>
            <pc:sldMk cId="431218885" sldId="355"/>
            <ac:picMk id="4" creationId="{00000000-0000-0000-0000-000000000000}"/>
          </ac:picMkLst>
        </pc:picChg>
        <pc:picChg chg="add mod">
          <ac:chgData name="Magnolia Dovale Cabarcas" userId="4cb94d57-9ded-41ff-bf00-b2bd5bc3efaa" providerId="ADAL" clId="{B908EB6C-710E-4F20-B768-2DFA20ACF48C}" dt="2024-03-21T19:12:59.908" v="165" actId="14100"/>
          <ac:picMkLst>
            <pc:docMk/>
            <pc:sldMk cId="431218885" sldId="355"/>
            <ac:picMk id="5" creationId="{2E48076A-4248-21E1-1537-E57FAEEEA86F}"/>
          </ac:picMkLst>
        </pc:picChg>
      </pc:sldChg>
    </pc:docChg>
  </pc:docChgLst>
  <pc:docChgLst>
    <pc:chgData name="Magnolia Dovale Cabarcas" userId="4cb94d57-9ded-41ff-bf00-b2bd5bc3efaa" providerId="ADAL" clId="{971BDCAA-3E5E-4CCE-A4DB-A1A87F5B259A}"/>
    <pc:docChg chg="custSel modSld">
      <pc:chgData name="Magnolia Dovale Cabarcas" userId="4cb94d57-9ded-41ff-bf00-b2bd5bc3efaa" providerId="ADAL" clId="{971BDCAA-3E5E-4CCE-A4DB-A1A87F5B259A}" dt="2024-07-23T21:55:00.377" v="128" actId="20577"/>
      <pc:docMkLst>
        <pc:docMk/>
      </pc:docMkLst>
    </pc:docChg>
  </pc:docChgLst>
  <pc:docChgLst>
    <pc:chgData name="Magnolia Dovale Cabarcas" userId="4cb94d57-9ded-41ff-bf00-b2bd5bc3efaa" providerId="ADAL" clId="{91ABFE5C-7928-45D7-B952-CB0BEB26EB4F}"/>
    <pc:docChg chg="custSel modSld">
      <pc:chgData name="Magnolia Dovale Cabarcas" userId="4cb94d57-9ded-41ff-bf00-b2bd5bc3efaa" providerId="ADAL" clId="{91ABFE5C-7928-45D7-B952-CB0BEB26EB4F}" dt="2024-09-11T03:06:15.746" v="165" actId="20577"/>
      <pc:docMkLst>
        <pc:docMk/>
      </pc:docMkLst>
    </pc:docChg>
  </pc:docChgLst>
  <pc:docChgLst>
    <pc:chgData name="Magnolia Dovale Cabarcas" userId="4cb94d57-9ded-41ff-bf00-b2bd5bc3efaa" providerId="ADAL" clId="{68221DF5-36C7-4E3A-A43A-CB80A9218BF8}"/>
    <pc:docChg chg="custSel addSld modSld">
      <pc:chgData name="Magnolia Dovale Cabarcas" userId="4cb94d57-9ded-41ff-bf00-b2bd5bc3efaa" providerId="ADAL" clId="{68221DF5-36C7-4E3A-A43A-CB80A9218BF8}" dt="2024-10-01T17:40:10.343" v="499" actId="20577"/>
      <pc:docMkLst>
        <pc:docMk/>
      </pc:docMkLst>
      <pc:sldChg chg="addSp delSp modSp mod">
        <pc:chgData name="Magnolia Dovale Cabarcas" userId="4cb94d57-9ded-41ff-bf00-b2bd5bc3efaa" providerId="ADAL" clId="{68221DF5-36C7-4E3A-A43A-CB80A9218BF8}" dt="2024-10-01T17:02:35.989" v="62" actId="14100"/>
        <pc:sldMkLst>
          <pc:docMk/>
          <pc:sldMk cId="1250068747" sldId="351"/>
        </pc:sldMkLst>
        <pc:spChg chg="mod">
          <ac:chgData name="Magnolia Dovale Cabarcas" userId="4cb94d57-9ded-41ff-bf00-b2bd5bc3efaa" providerId="ADAL" clId="{68221DF5-36C7-4E3A-A43A-CB80A9218BF8}" dt="2024-10-01T16:47:50.570" v="41" actId="20577"/>
          <ac:spMkLst>
            <pc:docMk/>
            <pc:sldMk cId="1250068747" sldId="351"/>
            <ac:spMk id="2" creationId="{694CE46B-4843-DA4F-33C9-2C1F310D4499}"/>
          </ac:spMkLst>
        </pc:spChg>
        <pc:spChg chg="mod">
          <ac:chgData name="Magnolia Dovale Cabarcas" userId="4cb94d57-9ded-41ff-bf00-b2bd5bc3efaa" providerId="ADAL" clId="{68221DF5-36C7-4E3A-A43A-CB80A9218BF8}" dt="2024-10-01T16:46:57.555" v="20" actId="20577"/>
          <ac:spMkLst>
            <pc:docMk/>
            <pc:sldMk cId="1250068747" sldId="351"/>
            <ac:spMk id="9" creationId="{08AF10F0-A06D-8E8B-96A3-50EFD5F3205A}"/>
          </ac:spMkLst>
        </pc:spChg>
        <pc:spChg chg="mod">
          <ac:chgData name="Magnolia Dovale Cabarcas" userId="4cb94d57-9ded-41ff-bf00-b2bd5bc3efaa" providerId="ADAL" clId="{68221DF5-36C7-4E3A-A43A-CB80A9218BF8}" dt="2024-10-01T16:42:17.079" v="1" actId="20577"/>
          <ac:spMkLst>
            <pc:docMk/>
            <pc:sldMk cId="1250068747" sldId="351"/>
            <ac:spMk id="11" creationId="{D06A2E04-EA7A-D015-9DE3-0945FFC472F2}"/>
          </ac:spMkLst>
        </pc:spChg>
        <pc:spChg chg="mod">
          <ac:chgData name="Magnolia Dovale Cabarcas" userId="4cb94d57-9ded-41ff-bf00-b2bd5bc3efaa" providerId="ADAL" clId="{68221DF5-36C7-4E3A-A43A-CB80A9218BF8}" dt="2024-10-01T16:48:08.913" v="49" actId="20577"/>
          <ac:spMkLst>
            <pc:docMk/>
            <pc:sldMk cId="1250068747" sldId="351"/>
            <ac:spMk id="35" creationId="{FB70F656-FB4A-9F61-E627-BA0E0F374BF5}"/>
          </ac:spMkLst>
        </pc:spChg>
        <pc:spChg chg="mod">
          <ac:chgData name="Magnolia Dovale Cabarcas" userId="4cb94d57-9ded-41ff-bf00-b2bd5bc3efaa" providerId="ADAL" clId="{68221DF5-36C7-4E3A-A43A-CB80A9218BF8}" dt="2024-10-01T16:47:28.135" v="29" actId="20577"/>
          <ac:spMkLst>
            <pc:docMk/>
            <pc:sldMk cId="1250068747" sldId="351"/>
            <ac:spMk id="36" creationId="{C534BA34-BE19-7D14-2942-B524069713C4}"/>
          </ac:spMkLst>
        </pc:spChg>
        <pc:spChg chg="mod">
          <ac:chgData name="Magnolia Dovale Cabarcas" userId="4cb94d57-9ded-41ff-bf00-b2bd5bc3efaa" providerId="ADAL" clId="{68221DF5-36C7-4E3A-A43A-CB80A9218BF8}" dt="2024-10-01T16:47:33.962" v="33" actId="20577"/>
          <ac:spMkLst>
            <pc:docMk/>
            <pc:sldMk cId="1250068747" sldId="351"/>
            <ac:spMk id="38" creationId="{C2429BB9-6A6F-1542-1706-9D7ED0FBC7D8}"/>
          </ac:spMkLst>
        </pc:spChg>
        <pc:spChg chg="mod">
          <ac:chgData name="Magnolia Dovale Cabarcas" userId="4cb94d57-9ded-41ff-bf00-b2bd5bc3efaa" providerId="ADAL" clId="{68221DF5-36C7-4E3A-A43A-CB80A9218BF8}" dt="2024-10-01T16:47:44.493" v="37" actId="20577"/>
          <ac:spMkLst>
            <pc:docMk/>
            <pc:sldMk cId="1250068747" sldId="351"/>
            <ac:spMk id="39" creationId="{BF553322-74A9-8F86-943E-FFD4763F43FA}"/>
          </ac:spMkLst>
        </pc:spChg>
        <pc:spChg chg="mod">
          <ac:chgData name="Magnolia Dovale Cabarcas" userId="4cb94d57-9ded-41ff-bf00-b2bd5bc3efaa" providerId="ADAL" clId="{68221DF5-36C7-4E3A-A43A-CB80A9218BF8}" dt="2024-10-01T16:48:04.054" v="45" actId="20577"/>
          <ac:spMkLst>
            <pc:docMk/>
            <pc:sldMk cId="1250068747" sldId="351"/>
            <ac:spMk id="46" creationId="{A12551D6-DD00-3EE8-E702-CAE036800CB9}"/>
          </ac:spMkLst>
        </pc:spChg>
        <pc:picChg chg="add mod">
          <ac:chgData name="Magnolia Dovale Cabarcas" userId="4cb94d57-9ded-41ff-bf00-b2bd5bc3efaa" providerId="ADAL" clId="{68221DF5-36C7-4E3A-A43A-CB80A9218BF8}" dt="2024-10-01T16:46:54.571" v="18" actId="1076"/>
          <ac:picMkLst>
            <pc:docMk/>
            <pc:sldMk cId="1250068747" sldId="351"/>
            <ac:picMk id="4" creationId="{F642130D-749E-56A3-BB0F-F1AE81CBA492}"/>
          </ac:picMkLst>
        </pc:picChg>
        <pc:picChg chg="del">
          <ac:chgData name="Magnolia Dovale Cabarcas" userId="4cb94d57-9ded-41ff-bf00-b2bd5bc3efaa" providerId="ADAL" clId="{68221DF5-36C7-4E3A-A43A-CB80A9218BF8}" dt="2024-10-01T16:42:41.452" v="12" actId="478"/>
          <ac:picMkLst>
            <pc:docMk/>
            <pc:sldMk cId="1250068747" sldId="351"/>
            <ac:picMk id="6" creationId="{5FD13984-C38D-0C0C-E0D8-9A0379468F41}"/>
          </ac:picMkLst>
        </pc:picChg>
        <pc:picChg chg="add mod">
          <ac:chgData name="Magnolia Dovale Cabarcas" userId="4cb94d57-9ded-41ff-bf00-b2bd5bc3efaa" providerId="ADAL" clId="{68221DF5-36C7-4E3A-A43A-CB80A9218BF8}" dt="2024-10-01T16:47:23.182" v="25" actId="14100"/>
          <ac:picMkLst>
            <pc:docMk/>
            <pc:sldMk cId="1250068747" sldId="351"/>
            <ac:picMk id="17" creationId="{1BD2F090-241E-D75A-FC51-458D4090C3B1}"/>
          </ac:picMkLst>
        </pc:picChg>
        <pc:picChg chg="add mod">
          <ac:chgData name="Magnolia Dovale Cabarcas" userId="4cb94d57-9ded-41ff-bf00-b2bd5bc3efaa" providerId="ADAL" clId="{68221DF5-36C7-4E3A-A43A-CB80A9218BF8}" dt="2024-10-01T16:58:58.827" v="57" actId="1076"/>
          <ac:picMkLst>
            <pc:docMk/>
            <pc:sldMk cId="1250068747" sldId="351"/>
            <ac:picMk id="19" creationId="{4F21D12E-A393-E426-344A-81BFD3CC977E}"/>
          </ac:picMkLst>
        </pc:picChg>
        <pc:picChg chg="del">
          <ac:chgData name="Magnolia Dovale Cabarcas" userId="4cb94d57-9ded-41ff-bf00-b2bd5bc3efaa" providerId="ADAL" clId="{68221DF5-36C7-4E3A-A43A-CB80A9218BF8}" dt="2024-10-01T16:47:00.571" v="21" actId="478"/>
          <ac:picMkLst>
            <pc:docMk/>
            <pc:sldMk cId="1250068747" sldId="351"/>
            <ac:picMk id="20" creationId="{E824B327-FBFD-41A8-8A66-3D428E296F19}"/>
          </ac:picMkLst>
        </pc:picChg>
        <pc:picChg chg="add mod">
          <ac:chgData name="Magnolia Dovale Cabarcas" userId="4cb94d57-9ded-41ff-bf00-b2bd5bc3efaa" providerId="ADAL" clId="{68221DF5-36C7-4E3A-A43A-CB80A9218BF8}" dt="2024-10-01T17:02:35.989" v="62" actId="14100"/>
          <ac:picMkLst>
            <pc:docMk/>
            <pc:sldMk cId="1250068747" sldId="351"/>
            <ac:picMk id="21" creationId="{01505FCB-26A6-A7C6-7C6A-ADBA5ED1467B}"/>
          </ac:picMkLst>
        </pc:picChg>
        <pc:picChg chg="del">
          <ac:chgData name="Magnolia Dovale Cabarcas" userId="4cb94d57-9ded-41ff-bf00-b2bd5bc3efaa" providerId="ADAL" clId="{68221DF5-36C7-4E3A-A43A-CB80A9218BF8}" dt="2024-10-01T16:58:42.671" v="50" actId="478"/>
          <ac:picMkLst>
            <pc:docMk/>
            <pc:sldMk cId="1250068747" sldId="351"/>
            <ac:picMk id="22" creationId="{89430281-18A5-3FC8-1A08-BFB89A5987DF}"/>
          </ac:picMkLst>
        </pc:picChg>
        <pc:picChg chg="del">
          <ac:chgData name="Magnolia Dovale Cabarcas" userId="4cb94d57-9ded-41ff-bf00-b2bd5bc3efaa" providerId="ADAL" clId="{68221DF5-36C7-4E3A-A43A-CB80A9218BF8}" dt="2024-10-01T17:02:22.882" v="58" actId="478"/>
          <ac:picMkLst>
            <pc:docMk/>
            <pc:sldMk cId="1250068747" sldId="351"/>
            <ac:picMk id="23" creationId="{E4A97761-5E89-3989-DFED-CA4088192AA3}"/>
          </ac:picMkLst>
        </pc:picChg>
      </pc:sldChg>
      <pc:sldChg chg="modSp mod">
        <pc:chgData name="Magnolia Dovale Cabarcas" userId="4cb94d57-9ded-41ff-bf00-b2bd5bc3efaa" providerId="ADAL" clId="{68221DF5-36C7-4E3A-A43A-CB80A9218BF8}" dt="2024-10-01T17:29:33.207" v="182" actId="20577"/>
        <pc:sldMkLst>
          <pc:docMk/>
          <pc:sldMk cId="2908596167" sldId="352"/>
        </pc:sldMkLst>
        <pc:spChg chg="mod">
          <ac:chgData name="Magnolia Dovale Cabarcas" userId="4cb94d57-9ded-41ff-bf00-b2bd5bc3efaa" providerId="ADAL" clId="{68221DF5-36C7-4E3A-A43A-CB80A9218BF8}" dt="2024-10-01T17:29:11.146" v="170" actId="20577"/>
          <ac:spMkLst>
            <pc:docMk/>
            <pc:sldMk cId="2908596167" sldId="352"/>
            <ac:spMk id="8" creationId="{25A73E28-C522-D4C5-8CF1-91480CAB1DAA}"/>
          </ac:spMkLst>
        </pc:spChg>
        <pc:spChg chg="mod">
          <ac:chgData name="Magnolia Dovale Cabarcas" userId="4cb94d57-9ded-41ff-bf00-b2bd5bc3efaa" providerId="ADAL" clId="{68221DF5-36C7-4E3A-A43A-CB80A9218BF8}" dt="2024-10-01T17:29:33.207" v="182" actId="20577"/>
          <ac:spMkLst>
            <pc:docMk/>
            <pc:sldMk cId="2908596167" sldId="352"/>
            <ac:spMk id="9" creationId="{55DEB6F5-6A2F-1999-9597-42B94DE57441}"/>
          </ac:spMkLst>
        </pc:spChg>
      </pc:sldChg>
      <pc:sldChg chg="addSp delSp modSp mod">
        <pc:chgData name="Magnolia Dovale Cabarcas" userId="4cb94d57-9ded-41ff-bf00-b2bd5bc3efaa" providerId="ADAL" clId="{68221DF5-36C7-4E3A-A43A-CB80A9218BF8}" dt="2024-10-01T17:17:53.125" v="145" actId="14100"/>
        <pc:sldMkLst>
          <pc:docMk/>
          <pc:sldMk cId="4256797451" sldId="353"/>
        </pc:sldMkLst>
        <pc:spChg chg="mod">
          <ac:chgData name="Magnolia Dovale Cabarcas" userId="4cb94d57-9ded-41ff-bf00-b2bd5bc3efaa" providerId="ADAL" clId="{68221DF5-36C7-4E3A-A43A-CB80A9218BF8}" dt="2024-10-01T17:06:14.510" v="81" actId="20577"/>
          <ac:spMkLst>
            <pc:docMk/>
            <pc:sldMk cId="4256797451" sldId="353"/>
            <ac:spMk id="15" creationId="{BDA0400F-1DE4-F9C8-6404-C44D4BF1CF5E}"/>
          </ac:spMkLst>
        </pc:spChg>
        <pc:spChg chg="mod">
          <ac:chgData name="Magnolia Dovale Cabarcas" userId="4cb94d57-9ded-41ff-bf00-b2bd5bc3efaa" providerId="ADAL" clId="{68221DF5-36C7-4E3A-A43A-CB80A9218BF8}" dt="2024-10-01T17:06:34.571" v="83" actId="20577"/>
          <ac:spMkLst>
            <pc:docMk/>
            <pc:sldMk cId="4256797451" sldId="353"/>
            <ac:spMk id="17" creationId="{D536D126-B1AE-262E-6AB0-A82C3966FACB}"/>
          </ac:spMkLst>
        </pc:spChg>
        <pc:spChg chg="mod">
          <ac:chgData name="Magnolia Dovale Cabarcas" userId="4cb94d57-9ded-41ff-bf00-b2bd5bc3efaa" providerId="ADAL" clId="{68221DF5-36C7-4E3A-A43A-CB80A9218BF8}" dt="2024-10-01T17:08:15.235" v="97" actId="20577"/>
          <ac:spMkLst>
            <pc:docMk/>
            <pc:sldMk cId="4256797451" sldId="353"/>
            <ac:spMk id="18" creationId="{E4A22CE5-C717-4D7D-264F-5AEDBFC33720}"/>
          </ac:spMkLst>
        </pc:spChg>
        <pc:spChg chg="mod">
          <ac:chgData name="Magnolia Dovale Cabarcas" userId="4cb94d57-9ded-41ff-bf00-b2bd5bc3efaa" providerId="ADAL" clId="{68221DF5-36C7-4E3A-A43A-CB80A9218BF8}" dt="2024-10-01T17:13:44.706" v="129" actId="20577"/>
          <ac:spMkLst>
            <pc:docMk/>
            <pc:sldMk cId="4256797451" sldId="353"/>
            <ac:spMk id="19" creationId="{86A76F38-0E18-B0D8-B7A6-84FA33C918A2}"/>
          </ac:spMkLst>
        </pc:spChg>
        <pc:picChg chg="add mod">
          <ac:chgData name="Magnolia Dovale Cabarcas" userId="4cb94d57-9ded-41ff-bf00-b2bd5bc3efaa" providerId="ADAL" clId="{68221DF5-36C7-4E3A-A43A-CB80A9218BF8}" dt="2024-10-01T17:16:26.289" v="137" actId="14100"/>
          <ac:picMkLst>
            <pc:docMk/>
            <pc:sldMk cId="4256797451" sldId="353"/>
            <ac:picMk id="2" creationId="{BE94EE4A-7754-B11D-2DE0-FC0886CFD6C8}"/>
          </ac:picMkLst>
        </pc:picChg>
        <pc:picChg chg="add mod">
          <ac:chgData name="Magnolia Dovale Cabarcas" userId="4cb94d57-9ded-41ff-bf00-b2bd5bc3efaa" providerId="ADAL" clId="{68221DF5-36C7-4E3A-A43A-CB80A9218BF8}" dt="2024-10-01T17:17:53.125" v="145" actId="14100"/>
          <ac:picMkLst>
            <pc:docMk/>
            <pc:sldMk cId="4256797451" sldId="353"/>
            <ac:picMk id="3" creationId="{8D7583E6-6FA0-9397-27D7-AF6851990F38}"/>
          </ac:picMkLst>
        </pc:picChg>
        <pc:picChg chg="del">
          <ac:chgData name="Magnolia Dovale Cabarcas" userId="4cb94d57-9ded-41ff-bf00-b2bd5bc3efaa" providerId="ADAL" clId="{68221DF5-36C7-4E3A-A43A-CB80A9218BF8}" dt="2024-10-01T17:16:02.057" v="130" actId="478"/>
          <ac:picMkLst>
            <pc:docMk/>
            <pc:sldMk cId="4256797451" sldId="353"/>
            <ac:picMk id="7" creationId="{69EF477B-DA9D-38E0-469D-DFB153912C70}"/>
          </ac:picMkLst>
        </pc:picChg>
        <pc:picChg chg="del">
          <ac:chgData name="Magnolia Dovale Cabarcas" userId="4cb94d57-9ded-41ff-bf00-b2bd5bc3efaa" providerId="ADAL" clId="{68221DF5-36C7-4E3A-A43A-CB80A9218BF8}" dt="2024-10-01T17:17:28.705" v="138" actId="478"/>
          <ac:picMkLst>
            <pc:docMk/>
            <pc:sldMk cId="4256797451" sldId="353"/>
            <ac:picMk id="9" creationId="{3BCA9757-ACAF-8574-8F41-C2B0FD9D1792}"/>
          </ac:picMkLst>
        </pc:picChg>
      </pc:sldChg>
      <pc:sldChg chg="addSp delSp modSp mod">
        <pc:chgData name="Magnolia Dovale Cabarcas" userId="4cb94d57-9ded-41ff-bf00-b2bd5bc3efaa" providerId="ADAL" clId="{68221DF5-36C7-4E3A-A43A-CB80A9218BF8}" dt="2024-10-01T17:28:35.931" v="162" actId="1076"/>
        <pc:sldMkLst>
          <pc:docMk/>
          <pc:sldMk cId="431218885" sldId="355"/>
        </pc:sldMkLst>
        <pc:spChg chg="mod">
          <ac:chgData name="Magnolia Dovale Cabarcas" userId="4cb94d57-9ded-41ff-bf00-b2bd5bc3efaa" providerId="ADAL" clId="{68221DF5-36C7-4E3A-A43A-CB80A9218BF8}" dt="2024-10-01T17:24:53.013" v="154" actId="20577"/>
          <ac:spMkLst>
            <pc:docMk/>
            <pc:sldMk cId="431218885" sldId="355"/>
            <ac:spMk id="25" creationId="{E87E523B-1215-3CBA-9FFC-3F2307BEF33A}"/>
          </ac:spMkLst>
        </pc:spChg>
        <pc:spChg chg="mod">
          <ac:chgData name="Magnolia Dovale Cabarcas" userId="4cb94d57-9ded-41ff-bf00-b2bd5bc3efaa" providerId="ADAL" clId="{68221DF5-36C7-4E3A-A43A-CB80A9218BF8}" dt="2024-10-01T17:24:49.076" v="152" actId="20577"/>
          <ac:spMkLst>
            <pc:docMk/>
            <pc:sldMk cId="431218885" sldId="355"/>
            <ac:spMk id="26" creationId="{AC273989-87FF-EC9B-6EAE-A49F3F8098D0}"/>
          </ac:spMkLst>
        </pc:spChg>
        <pc:picChg chg="add mod">
          <ac:chgData name="Magnolia Dovale Cabarcas" userId="4cb94d57-9ded-41ff-bf00-b2bd5bc3efaa" providerId="ADAL" clId="{68221DF5-36C7-4E3A-A43A-CB80A9218BF8}" dt="2024-10-01T17:23:36.487" v="150" actId="14100"/>
          <ac:picMkLst>
            <pc:docMk/>
            <pc:sldMk cId="431218885" sldId="355"/>
            <ac:picMk id="2" creationId="{C91BB2BE-60E2-B293-2E47-3C50EAA0A4B1}"/>
          </ac:picMkLst>
        </pc:picChg>
        <pc:picChg chg="add mod">
          <ac:chgData name="Magnolia Dovale Cabarcas" userId="4cb94d57-9ded-41ff-bf00-b2bd5bc3efaa" providerId="ADAL" clId="{68221DF5-36C7-4E3A-A43A-CB80A9218BF8}" dt="2024-10-01T17:28:35.931" v="162" actId="1076"/>
          <ac:picMkLst>
            <pc:docMk/>
            <pc:sldMk cId="431218885" sldId="355"/>
            <ac:picMk id="3" creationId="{ACB6241B-A1B4-CBEF-5510-9B65B7325017}"/>
          </ac:picMkLst>
        </pc:picChg>
        <pc:picChg chg="del">
          <ac:chgData name="Magnolia Dovale Cabarcas" userId="4cb94d57-9ded-41ff-bf00-b2bd5bc3efaa" providerId="ADAL" clId="{68221DF5-36C7-4E3A-A43A-CB80A9218BF8}" dt="2024-10-01T17:23:22.035" v="146" actId="478"/>
          <ac:picMkLst>
            <pc:docMk/>
            <pc:sldMk cId="431218885" sldId="355"/>
            <ac:picMk id="4" creationId="{2D16EB05-B723-C9D0-DD9E-77571A60FFA2}"/>
          </ac:picMkLst>
        </pc:picChg>
        <pc:picChg chg="del">
          <ac:chgData name="Magnolia Dovale Cabarcas" userId="4cb94d57-9ded-41ff-bf00-b2bd5bc3efaa" providerId="ADAL" clId="{68221DF5-36C7-4E3A-A43A-CB80A9218BF8}" dt="2024-10-01T17:28:15.386" v="155" actId="478"/>
          <ac:picMkLst>
            <pc:docMk/>
            <pc:sldMk cId="431218885" sldId="355"/>
            <ac:picMk id="5" creationId="{8B99253D-0558-4986-8AB7-E9D58312BE2D}"/>
          </ac:picMkLst>
        </pc:picChg>
      </pc:sldChg>
      <pc:sldChg chg="addSp delSp modSp add mod">
        <pc:chgData name="Magnolia Dovale Cabarcas" userId="4cb94d57-9ded-41ff-bf00-b2bd5bc3efaa" providerId="ADAL" clId="{68221DF5-36C7-4E3A-A43A-CB80A9218BF8}" dt="2024-10-01T17:40:10.343" v="499" actId="20577"/>
        <pc:sldMkLst>
          <pc:docMk/>
          <pc:sldMk cId="437662430" sldId="356"/>
        </pc:sldMkLst>
        <pc:spChg chg="add mod">
          <ac:chgData name="Magnolia Dovale Cabarcas" userId="4cb94d57-9ded-41ff-bf00-b2bd5bc3efaa" providerId="ADAL" clId="{68221DF5-36C7-4E3A-A43A-CB80A9218BF8}" dt="2024-10-01T17:40:10.343" v="499" actId="20577"/>
          <ac:spMkLst>
            <pc:docMk/>
            <pc:sldMk cId="437662430" sldId="356"/>
            <ac:spMk id="5" creationId="{CCC8E2E3-4535-7BF9-2D60-1681782F992E}"/>
          </ac:spMkLst>
        </pc:spChg>
        <pc:spChg chg="mod">
          <ac:chgData name="Magnolia Dovale Cabarcas" userId="4cb94d57-9ded-41ff-bf00-b2bd5bc3efaa" providerId="ADAL" clId="{68221DF5-36C7-4E3A-A43A-CB80A9218BF8}" dt="2024-10-01T17:36:19.461" v="252" actId="20577"/>
          <ac:spMkLst>
            <pc:docMk/>
            <pc:sldMk cId="437662430" sldId="356"/>
            <ac:spMk id="8" creationId="{25A73E28-C522-D4C5-8CF1-91480CAB1DAA}"/>
          </ac:spMkLst>
        </pc:spChg>
        <pc:spChg chg="del mod">
          <ac:chgData name="Magnolia Dovale Cabarcas" userId="4cb94d57-9ded-41ff-bf00-b2bd5bc3efaa" providerId="ADAL" clId="{68221DF5-36C7-4E3A-A43A-CB80A9218BF8}" dt="2024-10-01T17:29:59.783" v="185" actId="478"/>
          <ac:spMkLst>
            <pc:docMk/>
            <pc:sldMk cId="437662430" sldId="356"/>
            <ac:spMk id="20" creationId="{138BEA63-21E0-5765-B1E9-2C3E5E90AC90}"/>
          </ac:spMkLst>
        </pc:spChg>
        <pc:spChg chg="del">
          <ac:chgData name="Magnolia Dovale Cabarcas" userId="4cb94d57-9ded-41ff-bf00-b2bd5bc3efaa" providerId="ADAL" clId="{68221DF5-36C7-4E3A-A43A-CB80A9218BF8}" dt="2024-10-01T17:30:04.424" v="187" actId="478"/>
          <ac:spMkLst>
            <pc:docMk/>
            <pc:sldMk cId="437662430" sldId="356"/>
            <ac:spMk id="21" creationId="{07B5DB53-CC62-71B9-E84D-8408F74F4494}"/>
          </ac:spMkLst>
        </pc:spChg>
        <pc:spChg chg="del">
          <ac:chgData name="Magnolia Dovale Cabarcas" userId="4cb94d57-9ded-41ff-bf00-b2bd5bc3efaa" providerId="ADAL" clId="{68221DF5-36C7-4E3A-A43A-CB80A9218BF8}" dt="2024-10-01T17:30:07.908" v="189" actId="478"/>
          <ac:spMkLst>
            <pc:docMk/>
            <pc:sldMk cId="437662430" sldId="356"/>
            <ac:spMk id="25" creationId="{E87E523B-1215-3CBA-9FFC-3F2307BEF33A}"/>
          </ac:spMkLst>
        </pc:spChg>
        <pc:spChg chg="del">
          <ac:chgData name="Magnolia Dovale Cabarcas" userId="4cb94d57-9ded-41ff-bf00-b2bd5bc3efaa" providerId="ADAL" clId="{68221DF5-36C7-4E3A-A43A-CB80A9218BF8}" dt="2024-10-01T17:30:09.970" v="190" actId="478"/>
          <ac:spMkLst>
            <pc:docMk/>
            <pc:sldMk cId="437662430" sldId="356"/>
            <ac:spMk id="26" creationId="{AC273989-87FF-EC9B-6EAE-A49F3F8098D0}"/>
          </ac:spMkLst>
        </pc:spChg>
        <pc:picChg chg="del">
          <ac:chgData name="Magnolia Dovale Cabarcas" userId="4cb94d57-9ded-41ff-bf00-b2bd5bc3efaa" providerId="ADAL" clId="{68221DF5-36C7-4E3A-A43A-CB80A9218BF8}" dt="2024-10-01T17:30:14.876" v="192" actId="478"/>
          <ac:picMkLst>
            <pc:docMk/>
            <pc:sldMk cId="437662430" sldId="356"/>
            <ac:picMk id="2" creationId="{C91BB2BE-60E2-B293-2E47-3C50EAA0A4B1}"/>
          </ac:picMkLst>
        </pc:picChg>
        <pc:picChg chg="del">
          <ac:chgData name="Magnolia Dovale Cabarcas" userId="4cb94d57-9ded-41ff-bf00-b2bd5bc3efaa" providerId="ADAL" clId="{68221DF5-36C7-4E3A-A43A-CB80A9218BF8}" dt="2024-10-01T17:30:02.236" v="186" actId="478"/>
          <ac:picMkLst>
            <pc:docMk/>
            <pc:sldMk cId="437662430" sldId="356"/>
            <ac:picMk id="3" creationId="{ACB6241B-A1B4-CBEF-5510-9B65B7325017}"/>
          </ac:picMkLst>
        </pc:picChg>
        <pc:picChg chg="add mod">
          <ac:chgData name="Magnolia Dovale Cabarcas" userId="4cb94d57-9ded-41ff-bf00-b2bd5bc3efaa" providerId="ADAL" clId="{68221DF5-36C7-4E3A-A43A-CB80A9218BF8}" dt="2024-10-01T17:36:23.695" v="253" actId="14100"/>
          <ac:picMkLst>
            <pc:docMk/>
            <pc:sldMk cId="437662430" sldId="356"/>
            <ac:picMk id="4" creationId="{984E206E-104F-5130-9642-CFF26588C45F}"/>
          </ac:picMkLst>
        </pc:picChg>
        <pc:picChg chg="del">
          <ac:chgData name="Magnolia Dovale Cabarcas" userId="4cb94d57-9ded-41ff-bf00-b2bd5bc3efaa" providerId="ADAL" clId="{68221DF5-36C7-4E3A-A43A-CB80A9218BF8}" dt="2024-10-01T17:30:12.392" v="191" actId="478"/>
          <ac:picMkLst>
            <pc:docMk/>
            <pc:sldMk cId="437662430" sldId="356"/>
            <ac:picMk id="22" creationId="{FADA87FE-B4A5-85FB-C6CF-7FB3837CBBE9}"/>
          </ac:picMkLst>
        </pc:picChg>
        <pc:picChg chg="del">
          <ac:chgData name="Magnolia Dovale Cabarcas" userId="4cb94d57-9ded-41ff-bf00-b2bd5bc3efaa" providerId="ADAL" clId="{68221DF5-36C7-4E3A-A43A-CB80A9218BF8}" dt="2024-10-01T17:30:05.517" v="188" actId="478"/>
          <ac:picMkLst>
            <pc:docMk/>
            <pc:sldMk cId="437662430" sldId="356"/>
            <ac:picMk id="24" creationId="{A5480DF8-29CB-2FC0-C462-1B66F7B5EDDD}"/>
          </ac:picMkLst>
        </pc:picChg>
      </pc:sldChg>
    </pc:docChg>
  </pc:docChgLst>
  <pc:docChgLst>
    <pc:chgData name="Magnolia Dovale Cabarcas" userId="4cb94d57-9ded-41ff-bf00-b2bd5bc3efaa" providerId="ADAL" clId="{4165A1DD-0B1D-4160-B5AE-5C0FDA42F04F}"/>
    <pc:docChg chg="custSel modSld">
      <pc:chgData name="Magnolia Dovale Cabarcas" userId="4cb94d57-9ded-41ff-bf00-b2bd5bc3efaa" providerId="ADAL" clId="{4165A1DD-0B1D-4160-B5AE-5C0FDA42F04F}" dt="2023-04-03T23:17:11.469" v="397" actId="1076"/>
      <pc:docMkLst>
        <pc:docMk/>
      </pc:docMkLst>
      <pc:sldChg chg="addSp delSp modSp mod">
        <pc:chgData name="Magnolia Dovale Cabarcas" userId="4cb94d57-9ded-41ff-bf00-b2bd5bc3efaa" providerId="ADAL" clId="{4165A1DD-0B1D-4160-B5AE-5C0FDA42F04F}" dt="2023-04-03T20:37:24.154" v="58" actId="14100"/>
        <pc:sldMkLst>
          <pc:docMk/>
          <pc:sldMk cId="1250068747" sldId="351"/>
        </pc:sldMkLst>
        <pc:spChg chg="mod">
          <ac:chgData name="Magnolia Dovale Cabarcas" userId="4cb94d57-9ded-41ff-bf00-b2bd5bc3efaa" providerId="ADAL" clId="{4165A1DD-0B1D-4160-B5AE-5C0FDA42F04F}" dt="2023-04-03T20:30:53.543" v="33" actId="1076"/>
          <ac:spMkLst>
            <pc:docMk/>
            <pc:sldMk cId="1250068747" sldId="351"/>
            <ac:spMk id="9" creationId="{08AF10F0-A06D-8E8B-96A3-50EFD5F3205A}"/>
          </ac:spMkLst>
        </pc:spChg>
        <pc:spChg chg="mod">
          <ac:chgData name="Magnolia Dovale Cabarcas" userId="4cb94d57-9ded-41ff-bf00-b2bd5bc3efaa" providerId="ADAL" clId="{4165A1DD-0B1D-4160-B5AE-5C0FDA42F04F}" dt="2023-04-03T20:16:31.175" v="0" actId="20577"/>
          <ac:spMkLst>
            <pc:docMk/>
            <pc:sldMk cId="1250068747" sldId="351"/>
            <ac:spMk id="11" creationId="{D06A2E04-EA7A-D015-9DE3-0945FFC472F2}"/>
          </ac:spMkLst>
        </pc:spChg>
        <pc:spChg chg="mod">
          <ac:chgData name="Magnolia Dovale Cabarcas" userId="4cb94d57-9ded-41ff-bf00-b2bd5bc3efaa" providerId="ADAL" clId="{4165A1DD-0B1D-4160-B5AE-5C0FDA42F04F}" dt="2023-04-03T20:30:47.341" v="31" actId="20577"/>
          <ac:spMkLst>
            <pc:docMk/>
            <pc:sldMk cId="1250068747" sldId="351"/>
            <ac:spMk id="35" creationId="{FB70F656-FB4A-9F61-E627-BA0E0F374BF5}"/>
          </ac:spMkLst>
        </pc:spChg>
        <pc:spChg chg="mod">
          <ac:chgData name="Magnolia Dovale Cabarcas" userId="4cb94d57-9ded-41ff-bf00-b2bd5bc3efaa" providerId="ADAL" clId="{4165A1DD-0B1D-4160-B5AE-5C0FDA42F04F}" dt="2023-04-03T20:18:43.341" v="5" actId="20577"/>
          <ac:spMkLst>
            <pc:docMk/>
            <pc:sldMk cId="1250068747" sldId="351"/>
            <ac:spMk id="36" creationId="{C534BA34-BE19-7D14-2942-B524069713C4}"/>
          </ac:spMkLst>
        </pc:spChg>
        <pc:spChg chg="mod">
          <ac:chgData name="Magnolia Dovale Cabarcas" userId="4cb94d57-9ded-41ff-bf00-b2bd5bc3efaa" providerId="ADAL" clId="{4165A1DD-0B1D-4160-B5AE-5C0FDA42F04F}" dt="2023-04-03T20:19:09.554" v="10" actId="20577"/>
          <ac:spMkLst>
            <pc:docMk/>
            <pc:sldMk cId="1250068747" sldId="351"/>
            <ac:spMk id="38" creationId="{C2429BB9-6A6F-1542-1706-9D7ED0FBC7D8}"/>
          </ac:spMkLst>
        </pc:spChg>
        <pc:spChg chg="mod">
          <ac:chgData name="Magnolia Dovale Cabarcas" userId="4cb94d57-9ded-41ff-bf00-b2bd5bc3efaa" providerId="ADAL" clId="{4165A1DD-0B1D-4160-B5AE-5C0FDA42F04F}" dt="2023-04-03T20:19:26.974" v="17" actId="20577"/>
          <ac:spMkLst>
            <pc:docMk/>
            <pc:sldMk cId="1250068747" sldId="351"/>
            <ac:spMk id="39" creationId="{BF553322-74A9-8F86-943E-FFD4763F43FA}"/>
          </ac:spMkLst>
        </pc:spChg>
        <pc:spChg chg="mod">
          <ac:chgData name="Magnolia Dovale Cabarcas" userId="4cb94d57-9ded-41ff-bf00-b2bd5bc3efaa" providerId="ADAL" clId="{4165A1DD-0B1D-4160-B5AE-5C0FDA42F04F}" dt="2023-04-03T20:31:05.031" v="42" actId="20577"/>
          <ac:spMkLst>
            <pc:docMk/>
            <pc:sldMk cId="1250068747" sldId="351"/>
            <ac:spMk id="46" creationId="{A12551D6-DD00-3EE8-E702-CAE036800CB9}"/>
          </ac:spMkLst>
        </pc:spChg>
        <pc:picChg chg="del">
          <ac:chgData name="Magnolia Dovale Cabarcas" userId="4cb94d57-9ded-41ff-bf00-b2bd5bc3efaa" providerId="ADAL" clId="{4165A1DD-0B1D-4160-B5AE-5C0FDA42F04F}" dt="2023-04-03T20:29:58.961" v="18" actId="478"/>
          <ac:picMkLst>
            <pc:docMk/>
            <pc:sldMk cId="1250068747" sldId="351"/>
            <ac:picMk id="2" creationId="{861C2552-1F3F-EA06-9C7F-E407F62509A1}"/>
          </ac:picMkLst>
        </pc:picChg>
        <pc:picChg chg="add mod">
          <ac:chgData name="Magnolia Dovale Cabarcas" userId="4cb94d57-9ded-41ff-bf00-b2bd5bc3efaa" providerId="ADAL" clId="{4165A1DD-0B1D-4160-B5AE-5C0FDA42F04F}" dt="2023-04-03T20:30:32.039" v="27" actId="14100"/>
          <ac:picMkLst>
            <pc:docMk/>
            <pc:sldMk cId="1250068747" sldId="351"/>
            <ac:picMk id="3" creationId="{FB729D25-EF82-C69F-2FB8-83C35CDA4E79}"/>
          </ac:picMkLst>
        </pc:picChg>
        <pc:picChg chg="add mod">
          <ac:chgData name="Magnolia Dovale Cabarcas" userId="4cb94d57-9ded-41ff-bf00-b2bd5bc3efaa" providerId="ADAL" clId="{4165A1DD-0B1D-4160-B5AE-5C0FDA42F04F}" dt="2023-04-03T20:35:22.894" v="50" actId="14100"/>
          <ac:picMkLst>
            <pc:docMk/>
            <pc:sldMk cId="1250068747" sldId="351"/>
            <ac:picMk id="4" creationId="{554004C0-D52D-D854-64BB-AE9BE6DB7954}"/>
          </ac:picMkLst>
        </pc:picChg>
        <pc:picChg chg="add mod">
          <ac:chgData name="Magnolia Dovale Cabarcas" userId="4cb94d57-9ded-41ff-bf00-b2bd5bc3efaa" providerId="ADAL" clId="{4165A1DD-0B1D-4160-B5AE-5C0FDA42F04F}" dt="2023-04-03T20:37:24.154" v="58" actId="14100"/>
          <ac:picMkLst>
            <pc:docMk/>
            <pc:sldMk cId="1250068747" sldId="351"/>
            <ac:picMk id="6" creationId="{37B24DB7-6EF4-001E-B55A-F1E97320C32E}"/>
          </ac:picMkLst>
        </pc:picChg>
        <pc:picChg chg="del">
          <ac:chgData name="Magnolia Dovale Cabarcas" userId="4cb94d57-9ded-41ff-bf00-b2bd5bc3efaa" providerId="ADAL" clId="{4165A1DD-0B1D-4160-B5AE-5C0FDA42F04F}" dt="2023-04-03T20:36:43.444" v="51" actId="478"/>
          <ac:picMkLst>
            <pc:docMk/>
            <pc:sldMk cId="1250068747" sldId="351"/>
            <ac:picMk id="19" creationId="{984332F2-B555-C66E-6170-D5E6FCEBD37C}"/>
          </ac:picMkLst>
        </pc:picChg>
        <pc:picChg chg="del">
          <ac:chgData name="Magnolia Dovale Cabarcas" userId="4cb94d57-9ded-41ff-bf00-b2bd5bc3efaa" providerId="ADAL" clId="{4165A1DD-0B1D-4160-B5AE-5C0FDA42F04F}" dt="2023-04-03T20:34:55.553" v="43" actId="478"/>
          <ac:picMkLst>
            <pc:docMk/>
            <pc:sldMk cId="1250068747" sldId="351"/>
            <ac:picMk id="22" creationId="{9EDA8F1B-90F0-9007-7CFC-B9E2969BFED8}"/>
          </ac:picMkLst>
        </pc:picChg>
      </pc:sldChg>
      <pc:sldChg chg="modSp mod">
        <pc:chgData name="Magnolia Dovale Cabarcas" userId="4cb94d57-9ded-41ff-bf00-b2bd5bc3efaa" providerId="ADAL" clId="{4165A1DD-0B1D-4160-B5AE-5C0FDA42F04F}" dt="2023-04-03T22:18:32.606" v="386" actId="20577"/>
        <pc:sldMkLst>
          <pc:docMk/>
          <pc:sldMk cId="2908596167" sldId="352"/>
        </pc:sldMkLst>
        <pc:spChg chg="mod">
          <ac:chgData name="Magnolia Dovale Cabarcas" userId="4cb94d57-9ded-41ff-bf00-b2bd5bc3efaa" providerId="ADAL" clId="{4165A1DD-0B1D-4160-B5AE-5C0FDA42F04F}" dt="2023-04-03T22:18:32.606" v="386" actId="20577"/>
          <ac:spMkLst>
            <pc:docMk/>
            <pc:sldMk cId="2908596167" sldId="352"/>
            <ac:spMk id="8" creationId="{25A73E28-C522-D4C5-8CF1-91480CAB1DAA}"/>
          </ac:spMkLst>
        </pc:spChg>
        <pc:spChg chg="mod">
          <ac:chgData name="Magnolia Dovale Cabarcas" userId="4cb94d57-9ded-41ff-bf00-b2bd5bc3efaa" providerId="ADAL" clId="{4165A1DD-0B1D-4160-B5AE-5C0FDA42F04F}" dt="2023-04-03T22:18:27.253" v="383" actId="20577"/>
          <ac:spMkLst>
            <pc:docMk/>
            <pc:sldMk cId="2908596167" sldId="352"/>
            <ac:spMk id="9" creationId="{55DEB6F5-6A2F-1999-9597-42B94DE57441}"/>
          </ac:spMkLst>
        </pc:spChg>
      </pc:sldChg>
      <pc:sldChg chg="addSp delSp modSp mod">
        <pc:chgData name="Magnolia Dovale Cabarcas" userId="4cb94d57-9ded-41ff-bf00-b2bd5bc3efaa" providerId="ADAL" clId="{4165A1DD-0B1D-4160-B5AE-5C0FDA42F04F}" dt="2023-04-03T21:54:56.757" v="133" actId="14100"/>
        <pc:sldMkLst>
          <pc:docMk/>
          <pc:sldMk cId="4256797451" sldId="353"/>
        </pc:sldMkLst>
        <pc:spChg chg="mod">
          <ac:chgData name="Magnolia Dovale Cabarcas" userId="4cb94d57-9ded-41ff-bf00-b2bd5bc3efaa" providerId="ADAL" clId="{4165A1DD-0B1D-4160-B5AE-5C0FDA42F04F}" dt="2023-04-03T20:42:05.233" v="78" actId="20577"/>
          <ac:spMkLst>
            <pc:docMk/>
            <pc:sldMk cId="4256797451" sldId="353"/>
            <ac:spMk id="15" creationId="{BDA0400F-1DE4-F9C8-6404-C44D4BF1CF5E}"/>
          </ac:spMkLst>
        </pc:spChg>
        <pc:spChg chg="mod">
          <ac:chgData name="Magnolia Dovale Cabarcas" userId="4cb94d57-9ded-41ff-bf00-b2bd5bc3efaa" providerId="ADAL" clId="{4165A1DD-0B1D-4160-B5AE-5C0FDA42F04F}" dt="2023-04-03T20:44:59.308" v="94" actId="20577"/>
          <ac:spMkLst>
            <pc:docMk/>
            <pc:sldMk cId="4256797451" sldId="353"/>
            <ac:spMk id="17" creationId="{D536D126-B1AE-262E-6AB0-A82C3966FACB}"/>
          </ac:spMkLst>
        </pc:spChg>
        <pc:spChg chg="mod">
          <ac:chgData name="Magnolia Dovale Cabarcas" userId="4cb94d57-9ded-41ff-bf00-b2bd5bc3efaa" providerId="ADAL" clId="{4165A1DD-0B1D-4160-B5AE-5C0FDA42F04F}" dt="2023-04-03T20:46:28.832" v="100" actId="20577"/>
          <ac:spMkLst>
            <pc:docMk/>
            <pc:sldMk cId="4256797451" sldId="353"/>
            <ac:spMk id="18" creationId="{E4A22CE5-C717-4D7D-264F-5AEDBFC33720}"/>
          </ac:spMkLst>
        </pc:spChg>
        <pc:spChg chg="mod">
          <ac:chgData name="Magnolia Dovale Cabarcas" userId="4cb94d57-9ded-41ff-bf00-b2bd5bc3efaa" providerId="ADAL" clId="{4165A1DD-0B1D-4160-B5AE-5C0FDA42F04F}" dt="2023-04-03T20:50:21.363" v="119" actId="20577"/>
          <ac:spMkLst>
            <pc:docMk/>
            <pc:sldMk cId="4256797451" sldId="353"/>
            <ac:spMk id="19" creationId="{86A76F38-0E18-B0D8-B7A6-84FA33C918A2}"/>
          </ac:spMkLst>
        </pc:spChg>
        <pc:picChg chg="add mod">
          <ac:chgData name="Magnolia Dovale Cabarcas" userId="4cb94d57-9ded-41ff-bf00-b2bd5bc3efaa" providerId="ADAL" clId="{4165A1DD-0B1D-4160-B5AE-5C0FDA42F04F}" dt="2023-04-03T21:25:25.494" v="125" actId="14100"/>
          <ac:picMkLst>
            <pc:docMk/>
            <pc:sldMk cId="4256797451" sldId="353"/>
            <ac:picMk id="2" creationId="{526B31E8-D178-21B4-CCD8-FBB8CF60B872}"/>
          </ac:picMkLst>
        </pc:picChg>
        <pc:picChg chg="del">
          <ac:chgData name="Magnolia Dovale Cabarcas" userId="4cb94d57-9ded-41ff-bf00-b2bd5bc3efaa" providerId="ADAL" clId="{4165A1DD-0B1D-4160-B5AE-5C0FDA42F04F}" dt="2023-04-03T21:25:07.599" v="120" actId="478"/>
          <ac:picMkLst>
            <pc:docMk/>
            <pc:sldMk cId="4256797451" sldId="353"/>
            <ac:picMk id="3" creationId="{8C55E452-8CAC-ACD7-0640-24FE437195C9}"/>
          </ac:picMkLst>
        </pc:picChg>
        <pc:picChg chg="del mod">
          <ac:chgData name="Magnolia Dovale Cabarcas" userId="4cb94d57-9ded-41ff-bf00-b2bd5bc3efaa" providerId="ADAL" clId="{4165A1DD-0B1D-4160-B5AE-5C0FDA42F04F}" dt="2023-04-03T21:54:35.176" v="127" actId="478"/>
          <ac:picMkLst>
            <pc:docMk/>
            <pc:sldMk cId="4256797451" sldId="353"/>
            <ac:picMk id="7" creationId="{A4040896-FE70-EF30-E80B-21287B5ADD75}"/>
          </ac:picMkLst>
        </pc:picChg>
        <pc:picChg chg="add mod">
          <ac:chgData name="Magnolia Dovale Cabarcas" userId="4cb94d57-9ded-41ff-bf00-b2bd5bc3efaa" providerId="ADAL" clId="{4165A1DD-0B1D-4160-B5AE-5C0FDA42F04F}" dt="2023-04-03T21:54:56.757" v="133" actId="14100"/>
          <ac:picMkLst>
            <pc:docMk/>
            <pc:sldMk cId="4256797451" sldId="353"/>
            <ac:picMk id="9" creationId="{7D34C3E2-1E76-2560-3691-7501280A88BD}"/>
          </ac:picMkLst>
        </pc:picChg>
      </pc:sldChg>
      <pc:sldChg chg="addSp delSp modSp mod">
        <pc:chgData name="Magnolia Dovale Cabarcas" userId="4cb94d57-9ded-41ff-bf00-b2bd5bc3efaa" providerId="ADAL" clId="{4165A1DD-0B1D-4160-B5AE-5C0FDA42F04F}" dt="2023-04-03T23:17:11.469" v="397" actId="1076"/>
        <pc:sldMkLst>
          <pc:docMk/>
          <pc:sldMk cId="431218885" sldId="355"/>
        </pc:sldMkLst>
        <pc:spChg chg="add del mod">
          <ac:chgData name="Magnolia Dovale Cabarcas" userId="4cb94d57-9ded-41ff-bf00-b2bd5bc3efaa" providerId="ADAL" clId="{4165A1DD-0B1D-4160-B5AE-5C0FDA42F04F}" dt="2023-04-03T22:14:33.853" v="150" actId="478"/>
          <ac:spMkLst>
            <pc:docMk/>
            <pc:sldMk cId="431218885" sldId="355"/>
            <ac:spMk id="4" creationId="{808E53DB-6752-5F7F-0182-9EA24524B65C}"/>
          </ac:spMkLst>
        </pc:spChg>
        <pc:spChg chg="mod">
          <ac:chgData name="Magnolia Dovale Cabarcas" userId="4cb94d57-9ded-41ff-bf00-b2bd5bc3efaa" providerId="ADAL" clId="{4165A1DD-0B1D-4160-B5AE-5C0FDA42F04F}" dt="2023-04-03T22:14:41.880" v="154" actId="20577"/>
          <ac:spMkLst>
            <pc:docMk/>
            <pc:sldMk cId="431218885" sldId="355"/>
            <ac:spMk id="25" creationId="{E87E523B-1215-3CBA-9FFC-3F2307BEF33A}"/>
          </ac:spMkLst>
        </pc:spChg>
        <pc:spChg chg="mod">
          <ac:chgData name="Magnolia Dovale Cabarcas" userId="4cb94d57-9ded-41ff-bf00-b2bd5bc3efaa" providerId="ADAL" clId="{4165A1DD-0B1D-4160-B5AE-5C0FDA42F04F}" dt="2023-04-03T22:15:13.376" v="158" actId="20577"/>
          <ac:spMkLst>
            <pc:docMk/>
            <pc:sldMk cId="431218885" sldId="355"/>
            <ac:spMk id="26" creationId="{AC273989-87FF-EC9B-6EAE-A49F3F8098D0}"/>
          </ac:spMkLst>
        </pc:spChg>
        <pc:picChg chg="add mod">
          <ac:chgData name="Magnolia Dovale Cabarcas" userId="4cb94d57-9ded-41ff-bf00-b2bd5bc3efaa" providerId="ADAL" clId="{4165A1DD-0B1D-4160-B5AE-5C0FDA42F04F}" dt="2023-04-03T22:12:50.677" v="147" actId="14100"/>
          <ac:picMkLst>
            <pc:docMk/>
            <pc:sldMk cId="431218885" sldId="355"/>
            <ac:picMk id="2" creationId="{C7CCEBC0-61FE-3A6E-010A-A9515FFC3B36}"/>
          </ac:picMkLst>
        </pc:picChg>
        <pc:picChg chg="add mod">
          <ac:chgData name="Magnolia Dovale Cabarcas" userId="4cb94d57-9ded-41ff-bf00-b2bd5bc3efaa" providerId="ADAL" clId="{4165A1DD-0B1D-4160-B5AE-5C0FDA42F04F}" dt="2023-04-03T23:17:11.469" v="397" actId="1076"/>
          <ac:picMkLst>
            <pc:docMk/>
            <pc:sldMk cId="431218885" sldId="355"/>
            <ac:picMk id="3" creationId="{FF6E1D26-B0E7-1593-7921-46C29C569F5E}"/>
          </ac:picMkLst>
        </pc:picChg>
        <pc:picChg chg="add mod">
          <ac:chgData name="Magnolia Dovale Cabarcas" userId="4cb94d57-9ded-41ff-bf00-b2bd5bc3efaa" providerId="ADAL" clId="{4165A1DD-0B1D-4160-B5AE-5C0FDA42F04F}" dt="2023-04-03T22:12:42.993" v="146" actId="1076"/>
          <ac:picMkLst>
            <pc:docMk/>
            <pc:sldMk cId="431218885" sldId="355"/>
            <ac:picMk id="5" creationId="{32F012D7-AC19-40DB-9B4D-7EB8CA260EA4}"/>
          </ac:picMkLst>
        </pc:picChg>
        <pc:picChg chg="add del mod">
          <ac:chgData name="Magnolia Dovale Cabarcas" userId="4cb94d57-9ded-41ff-bf00-b2bd5bc3efaa" providerId="ADAL" clId="{4165A1DD-0B1D-4160-B5AE-5C0FDA42F04F}" dt="2023-04-03T23:16:57.164" v="393" actId="478"/>
          <ac:picMkLst>
            <pc:docMk/>
            <pc:sldMk cId="431218885" sldId="355"/>
            <ac:picMk id="6" creationId="{67494CC5-70F7-025B-4B21-D0D56B45A08C}"/>
          </ac:picMkLst>
        </pc:picChg>
        <pc:picChg chg="del mod">
          <ac:chgData name="Magnolia Dovale Cabarcas" userId="4cb94d57-9ded-41ff-bf00-b2bd5bc3efaa" providerId="ADAL" clId="{4165A1DD-0B1D-4160-B5AE-5C0FDA42F04F}" dt="2023-04-03T22:12:18.774" v="140" actId="478"/>
          <ac:picMkLst>
            <pc:docMk/>
            <pc:sldMk cId="431218885" sldId="355"/>
            <ac:picMk id="12" creationId="{8F61C79D-AEBD-F5B0-2CB1-2A0A9D658274}"/>
          </ac:picMkLst>
        </pc:picChg>
        <pc:picChg chg="del">
          <ac:chgData name="Magnolia Dovale Cabarcas" userId="4cb94d57-9ded-41ff-bf00-b2bd5bc3efaa" providerId="ADAL" clId="{4165A1DD-0B1D-4160-B5AE-5C0FDA42F04F}" dt="2023-04-03T22:04:09.939" v="134" actId="478"/>
          <ac:picMkLst>
            <pc:docMk/>
            <pc:sldMk cId="431218885" sldId="355"/>
            <ac:picMk id="13" creationId="{1A1B3A22-5FFE-B0B8-1D30-1D67B3BB0BBF}"/>
          </ac:picMkLst>
        </pc:picChg>
        <pc:picChg chg="del">
          <ac:chgData name="Magnolia Dovale Cabarcas" userId="4cb94d57-9ded-41ff-bf00-b2bd5bc3efaa" providerId="ADAL" clId="{4165A1DD-0B1D-4160-B5AE-5C0FDA42F04F}" dt="2023-04-03T23:04:18.453" v="387" actId="478"/>
          <ac:picMkLst>
            <pc:docMk/>
            <pc:sldMk cId="431218885" sldId="355"/>
            <ac:picMk id="28" creationId="{B7FEA872-2B9C-DF25-9245-1BDFEA191056}"/>
          </ac:picMkLst>
        </pc:picChg>
      </pc:sldChg>
    </pc:docChg>
  </pc:docChgLst>
  <pc:docChgLst>
    <pc:chgData name="Magnolia Dovale Cabarcas" userId="4cb94d57-9ded-41ff-bf00-b2bd5bc3efaa" providerId="ADAL" clId="{D22AFDF4-AFF8-41A6-91F5-FD2479A6BE20}"/>
    <pc:docChg chg="undo redo custSel addSld modSld sldOrd">
      <pc:chgData name="Magnolia Dovale Cabarcas" userId="4cb94d57-9ded-41ff-bf00-b2bd5bc3efaa" providerId="ADAL" clId="{D22AFDF4-AFF8-41A6-91F5-FD2479A6BE20}" dt="2023-03-03T17:49:33.471" v="1152" actId="207"/>
      <pc:docMkLst>
        <pc:docMk/>
      </pc:docMkLst>
      <pc:sldChg chg="modSp mod">
        <pc:chgData name="Magnolia Dovale Cabarcas" userId="4cb94d57-9ded-41ff-bf00-b2bd5bc3efaa" providerId="ADAL" clId="{D22AFDF4-AFF8-41A6-91F5-FD2479A6BE20}" dt="2023-03-03T17:49:33.471" v="1152" actId="207"/>
        <pc:sldMkLst>
          <pc:docMk/>
          <pc:sldMk cId="1093783296" sldId="354"/>
        </pc:sldMkLst>
        <pc:spChg chg="mod">
          <ac:chgData name="Magnolia Dovale Cabarcas" userId="4cb94d57-9ded-41ff-bf00-b2bd5bc3efaa" providerId="ADAL" clId="{D22AFDF4-AFF8-41A6-91F5-FD2479A6BE20}" dt="2023-03-03T17:49:33.471" v="1152" actId="207"/>
          <ac:spMkLst>
            <pc:docMk/>
            <pc:sldMk cId="1093783296" sldId="354"/>
            <ac:spMk id="5" creationId="{DC904D75-EF1C-B95C-65C6-B763796CD40D}"/>
          </ac:spMkLst>
        </pc:spChg>
      </pc:sldChg>
    </pc:docChg>
  </pc:docChgLst>
  <pc:docChgLst>
    <pc:chgData name="Magnolia Dovale Cabarcas" userId="4cb94d57-9ded-41ff-bf00-b2bd5bc3efaa" providerId="ADAL" clId="{87231983-DEC6-49FB-8F10-E5C760EE6B25}"/>
    <pc:docChg chg="custSel modSld">
      <pc:chgData name="Magnolia Dovale Cabarcas" userId="4cb94d57-9ded-41ff-bf00-b2bd5bc3efaa" providerId="ADAL" clId="{87231983-DEC6-49FB-8F10-E5C760EE6B25}" dt="2024-10-17T19:38:25.032" v="129" actId="20577"/>
      <pc:docMkLst>
        <pc:docMk/>
      </pc:docMkLst>
      <pc:sldChg chg="addSp delSp modSp mod">
        <pc:chgData name="Magnolia Dovale Cabarcas" userId="4cb94d57-9ded-41ff-bf00-b2bd5bc3efaa" providerId="ADAL" clId="{87231983-DEC6-49FB-8F10-E5C760EE6B25}" dt="2024-10-17T19:14:02.245" v="68" actId="14100"/>
        <pc:sldMkLst>
          <pc:docMk/>
          <pc:sldMk cId="1250068747" sldId="351"/>
        </pc:sldMkLst>
        <pc:spChg chg="mod">
          <ac:chgData name="Magnolia Dovale Cabarcas" userId="4cb94d57-9ded-41ff-bf00-b2bd5bc3efaa" providerId="ADAL" clId="{87231983-DEC6-49FB-8F10-E5C760EE6B25}" dt="2024-10-17T19:08:22.496" v="56" actId="20577"/>
          <ac:spMkLst>
            <pc:docMk/>
            <pc:sldMk cId="1250068747" sldId="351"/>
            <ac:spMk id="2" creationId="{694CE46B-4843-DA4F-33C9-2C1F310D4499}"/>
          </ac:spMkLst>
        </pc:spChg>
        <pc:spChg chg="mod">
          <ac:chgData name="Magnolia Dovale Cabarcas" userId="4cb94d57-9ded-41ff-bf00-b2bd5bc3efaa" providerId="ADAL" clId="{87231983-DEC6-49FB-8F10-E5C760EE6B25}" dt="2024-10-17T18:42:21.799" v="11" actId="20577"/>
          <ac:spMkLst>
            <pc:docMk/>
            <pc:sldMk cId="1250068747" sldId="351"/>
            <ac:spMk id="9" creationId="{08AF10F0-A06D-8E8B-96A3-50EFD5F3205A}"/>
          </ac:spMkLst>
        </pc:spChg>
        <pc:spChg chg="mod">
          <ac:chgData name="Magnolia Dovale Cabarcas" userId="4cb94d57-9ded-41ff-bf00-b2bd5bc3efaa" providerId="ADAL" clId="{87231983-DEC6-49FB-8F10-E5C760EE6B25}" dt="2024-10-17T18:42:10.253" v="3" actId="20577"/>
          <ac:spMkLst>
            <pc:docMk/>
            <pc:sldMk cId="1250068747" sldId="351"/>
            <ac:spMk id="11" creationId="{D06A2E04-EA7A-D015-9DE3-0945FFC472F2}"/>
          </ac:spMkLst>
        </pc:spChg>
        <pc:spChg chg="mod">
          <ac:chgData name="Magnolia Dovale Cabarcas" userId="4cb94d57-9ded-41ff-bf00-b2bd5bc3efaa" providerId="ADAL" clId="{87231983-DEC6-49FB-8F10-E5C760EE6B25}" dt="2024-10-17T19:07:51.810" v="40" actId="20577"/>
          <ac:spMkLst>
            <pc:docMk/>
            <pc:sldMk cId="1250068747" sldId="351"/>
            <ac:spMk id="35" creationId="{FB70F656-FB4A-9F61-E627-BA0E0F374BF5}"/>
          </ac:spMkLst>
        </pc:spChg>
        <pc:spChg chg="mod">
          <ac:chgData name="Magnolia Dovale Cabarcas" userId="4cb94d57-9ded-41ff-bf00-b2bd5bc3efaa" providerId="ADAL" clId="{87231983-DEC6-49FB-8F10-E5C760EE6B25}" dt="2024-10-17T19:07:58.544" v="42" actId="20577"/>
          <ac:spMkLst>
            <pc:docMk/>
            <pc:sldMk cId="1250068747" sldId="351"/>
            <ac:spMk id="36" creationId="{C534BA34-BE19-7D14-2942-B524069713C4}"/>
          </ac:spMkLst>
        </pc:spChg>
        <pc:spChg chg="mod">
          <ac:chgData name="Magnolia Dovale Cabarcas" userId="4cb94d57-9ded-41ff-bf00-b2bd5bc3efaa" providerId="ADAL" clId="{87231983-DEC6-49FB-8F10-E5C760EE6B25}" dt="2024-10-17T19:08:06.028" v="46" actId="20577"/>
          <ac:spMkLst>
            <pc:docMk/>
            <pc:sldMk cId="1250068747" sldId="351"/>
            <ac:spMk id="38" creationId="{C2429BB9-6A6F-1542-1706-9D7ED0FBC7D8}"/>
          </ac:spMkLst>
        </pc:spChg>
        <pc:spChg chg="mod">
          <ac:chgData name="Magnolia Dovale Cabarcas" userId="4cb94d57-9ded-41ff-bf00-b2bd5bc3efaa" providerId="ADAL" clId="{87231983-DEC6-49FB-8F10-E5C760EE6B25}" dt="2024-10-17T19:08:14.481" v="52" actId="20577"/>
          <ac:spMkLst>
            <pc:docMk/>
            <pc:sldMk cId="1250068747" sldId="351"/>
            <ac:spMk id="39" creationId="{BF553322-74A9-8F86-943E-FFD4763F43FA}"/>
          </ac:spMkLst>
        </pc:spChg>
        <pc:spChg chg="mod">
          <ac:chgData name="Magnolia Dovale Cabarcas" userId="4cb94d57-9ded-41ff-bf00-b2bd5bc3efaa" providerId="ADAL" clId="{87231983-DEC6-49FB-8F10-E5C760EE6B25}" dt="2024-10-17T19:07:49.029" v="38" actId="20577"/>
          <ac:spMkLst>
            <pc:docMk/>
            <pc:sldMk cId="1250068747" sldId="351"/>
            <ac:spMk id="46" creationId="{A12551D6-DD00-3EE8-E702-CAE036800CB9}"/>
          </ac:spMkLst>
        </pc:spChg>
        <pc:picChg chg="add mod">
          <ac:chgData name="Magnolia Dovale Cabarcas" userId="4cb94d57-9ded-41ff-bf00-b2bd5bc3efaa" providerId="ADAL" clId="{87231983-DEC6-49FB-8F10-E5C760EE6B25}" dt="2024-10-17T19:07:14.159" v="31" actId="1076"/>
          <ac:picMkLst>
            <pc:docMk/>
            <pc:sldMk cId="1250068747" sldId="351"/>
            <ac:picMk id="4" creationId="{ED11ED0D-3BF4-9A6D-5D05-1623AB58593F}"/>
          </ac:picMkLst>
        </pc:picChg>
        <pc:picChg chg="add mod">
          <ac:chgData name="Magnolia Dovale Cabarcas" userId="4cb94d57-9ded-41ff-bf00-b2bd5bc3efaa" providerId="ADAL" clId="{87231983-DEC6-49FB-8F10-E5C760EE6B25}" dt="2024-10-17T19:07:41.030" v="35" actId="14100"/>
          <ac:picMkLst>
            <pc:docMk/>
            <pc:sldMk cId="1250068747" sldId="351"/>
            <ac:picMk id="6" creationId="{D97C1C3C-35FE-284B-0DD4-84CCDE4023E5}"/>
          </ac:picMkLst>
        </pc:picChg>
        <pc:picChg chg="add mod">
          <ac:chgData name="Magnolia Dovale Cabarcas" userId="4cb94d57-9ded-41ff-bf00-b2bd5bc3efaa" providerId="ADAL" clId="{87231983-DEC6-49FB-8F10-E5C760EE6B25}" dt="2024-10-17T19:12:50.568" v="61" actId="14100"/>
          <ac:picMkLst>
            <pc:docMk/>
            <pc:sldMk cId="1250068747" sldId="351"/>
            <ac:picMk id="17" creationId="{4B76C635-E64D-AA86-36FA-40FDB149BA09}"/>
          </ac:picMkLst>
        </pc:picChg>
        <pc:picChg chg="add mod">
          <ac:chgData name="Magnolia Dovale Cabarcas" userId="4cb94d57-9ded-41ff-bf00-b2bd5bc3efaa" providerId="ADAL" clId="{87231983-DEC6-49FB-8F10-E5C760EE6B25}" dt="2024-10-17T19:14:02.245" v="68" actId="14100"/>
          <ac:picMkLst>
            <pc:docMk/>
            <pc:sldMk cId="1250068747" sldId="351"/>
            <ac:picMk id="19" creationId="{3C078950-9D49-B5FB-8DC5-C1E5314763EE}"/>
          </ac:picMkLst>
        </pc:picChg>
        <pc:picChg chg="del">
          <ac:chgData name="Magnolia Dovale Cabarcas" userId="4cb94d57-9ded-41ff-bf00-b2bd5bc3efaa" providerId="ADAL" clId="{87231983-DEC6-49FB-8F10-E5C760EE6B25}" dt="2024-10-17T19:07:04.816" v="28" actId="478"/>
          <ac:picMkLst>
            <pc:docMk/>
            <pc:sldMk cId="1250068747" sldId="351"/>
            <ac:picMk id="22" creationId="{46787935-5BF0-4C9A-3398-1DAE458634B8}"/>
          </ac:picMkLst>
        </pc:picChg>
        <pc:picChg chg="del">
          <ac:chgData name="Magnolia Dovale Cabarcas" userId="4cb94d57-9ded-41ff-bf00-b2bd5bc3efaa" providerId="ADAL" clId="{87231983-DEC6-49FB-8F10-E5C760EE6B25}" dt="2024-10-17T19:07:16.315" v="32" actId="478"/>
          <ac:picMkLst>
            <pc:docMk/>
            <pc:sldMk cId="1250068747" sldId="351"/>
            <ac:picMk id="23" creationId="{86820C4C-5A8C-964E-72F2-26D09AD76CB5}"/>
          </ac:picMkLst>
        </pc:picChg>
        <pc:picChg chg="del">
          <ac:chgData name="Magnolia Dovale Cabarcas" userId="4cb94d57-9ded-41ff-bf00-b2bd5bc3efaa" providerId="ADAL" clId="{87231983-DEC6-49FB-8F10-E5C760EE6B25}" dt="2024-10-17T19:07:44.108" v="36" actId="478"/>
          <ac:picMkLst>
            <pc:docMk/>
            <pc:sldMk cId="1250068747" sldId="351"/>
            <ac:picMk id="24" creationId="{6BBE0A22-9C72-58A8-3DA9-5B8DEA0D1BF1}"/>
          </ac:picMkLst>
        </pc:picChg>
        <pc:picChg chg="del">
          <ac:chgData name="Magnolia Dovale Cabarcas" userId="4cb94d57-9ded-41ff-bf00-b2bd5bc3efaa" providerId="ADAL" clId="{87231983-DEC6-49FB-8F10-E5C760EE6B25}" dt="2024-10-17T19:13:40.950" v="62" actId="478"/>
          <ac:picMkLst>
            <pc:docMk/>
            <pc:sldMk cId="1250068747" sldId="351"/>
            <ac:picMk id="25" creationId="{094E28D6-B7D1-9C81-FA0A-3E62AB86CB27}"/>
          </ac:picMkLst>
        </pc:picChg>
      </pc:sldChg>
      <pc:sldChg chg="modSp mod">
        <pc:chgData name="Magnolia Dovale Cabarcas" userId="4cb94d57-9ded-41ff-bf00-b2bd5bc3efaa" providerId="ADAL" clId="{87231983-DEC6-49FB-8F10-E5C760EE6B25}" dt="2024-10-17T19:38:25.032" v="129" actId="20577"/>
        <pc:sldMkLst>
          <pc:docMk/>
          <pc:sldMk cId="2908596167" sldId="352"/>
        </pc:sldMkLst>
        <pc:spChg chg="mod">
          <ac:chgData name="Magnolia Dovale Cabarcas" userId="4cb94d57-9ded-41ff-bf00-b2bd5bc3efaa" providerId="ADAL" clId="{87231983-DEC6-49FB-8F10-E5C760EE6B25}" dt="2024-10-17T19:38:04.924" v="117" actId="20577"/>
          <ac:spMkLst>
            <pc:docMk/>
            <pc:sldMk cId="2908596167" sldId="352"/>
            <ac:spMk id="8" creationId="{25A73E28-C522-D4C5-8CF1-91480CAB1DAA}"/>
          </ac:spMkLst>
        </pc:spChg>
        <pc:spChg chg="mod">
          <ac:chgData name="Magnolia Dovale Cabarcas" userId="4cb94d57-9ded-41ff-bf00-b2bd5bc3efaa" providerId="ADAL" clId="{87231983-DEC6-49FB-8F10-E5C760EE6B25}" dt="2024-10-17T19:38:25.032" v="129" actId="20577"/>
          <ac:spMkLst>
            <pc:docMk/>
            <pc:sldMk cId="2908596167" sldId="352"/>
            <ac:spMk id="9" creationId="{55DEB6F5-6A2F-1999-9597-42B94DE57441}"/>
          </ac:spMkLst>
        </pc:spChg>
      </pc:sldChg>
      <pc:sldChg chg="addSp delSp modSp mod">
        <pc:chgData name="Magnolia Dovale Cabarcas" userId="4cb94d57-9ded-41ff-bf00-b2bd5bc3efaa" providerId="ADAL" clId="{87231983-DEC6-49FB-8F10-E5C760EE6B25}" dt="2024-10-17T19:24:22.345" v="97" actId="14100"/>
        <pc:sldMkLst>
          <pc:docMk/>
          <pc:sldMk cId="4256797451" sldId="353"/>
        </pc:sldMkLst>
        <pc:spChg chg="mod">
          <ac:chgData name="Magnolia Dovale Cabarcas" userId="4cb94d57-9ded-41ff-bf00-b2bd5bc3efaa" providerId="ADAL" clId="{87231983-DEC6-49FB-8F10-E5C760EE6B25}" dt="2024-10-17T19:19:56.604" v="82" actId="20577"/>
          <ac:spMkLst>
            <pc:docMk/>
            <pc:sldMk cId="4256797451" sldId="353"/>
            <ac:spMk id="18" creationId="{E4A22CE5-C717-4D7D-264F-5AEDBFC33720}"/>
          </ac:spMkLst>
        </pc:spChg>
        <pc:picChg chg="add mod">
          <ac:chgData name="Magnolia Dovale Cabarcas" userId="4cb94d57-9ded-41ff-bf00-b2bd5bc3efaa" providerId="ADAL" clId="{87231983-DEC6-49FB-8F10-E5C760EE6B25}" dt="2024-10-17T19:21:48.103" v="89" actId="14100"/>
          <ac:picMkLst>
            <pc:docMk/>
            <pc:sldMk cId="4256797451" sldId="353"/>
            <ac:picMk id="2" creationId="{3F5CD4FC-E94E-AC5B-063E-FEAFA24AB5F2}"/>
          </ac:picMkLst>
        </pc:picChg>
        <pc:picChg chg="add mod">
          <ac:chgData name="Magnolia Dovale Cabarcas" userId="4cb94d57-9ded-41ff-bf00-b2bd5bc3efaa" providerId="ADAL" clId="{87231983-DEC6-49FB-8F10-E5C760EE6B25}" dt="2024-10-17T19:24:22.345" v="97" actId="14100"/>
          <ac:picMkLst>
            <pc:docMk/>
            <pc:sldMk cId="4256797451" sldId="353"/>
            <ac:picMk id="3" creationId="{9547CDA8-93BD-94A5-48CD-7FA80B19EF53}"/>
          </ac:picMkLst>
        </pc:picChg>
        <pc:picChg chg="del">
          <ac:chgData name="Magnolia Dovale Cabarcas" userId="4cb94d57-9ded-41ff-bf00-b2bd5bc3efaa" providerId="ADAL" clId="{87231983-DEC6-49FB-8F10-E5C760EE6B25}" dt="2024-10-17T19:21:32.526" v="83" actId="478"/>
          <ac:picMkLst>
            <pc:docMk/>
            <pc:sldMk cId="4256797451" sldId="353"/>
            <ac:picMk id="7" creationId="{A82EE7B4-A7E5-5FB3-6BA2-F1A1C9B78D0E}"/>
          </ac:picMkLst>
        </pc:picChg>
        <pc:picChg chg="del">
          <ac:chgData name="Magnolia Dovale Cabarcas" userId="4cb94d57-9ded-41ff-bf00-b2bd5bc3efaa" providerId="ADAL" clId="{87231983-DEC6-49FB-8F10-E5C760EE6B25}" dt="2024-10-17T19:21:50.072" v="90" actId="478"/>
          <ac:picMkLst>
            <pc:docMk/>
            <pc:sldMk cId="4256797451" sldId="353"/>
            <ac:picMk id="9" creationId="{E754D43A-1931-F2A9-9027-A72DC7F1EA3D}"/>
          </ac:picMkLst>
        </pc:picChg>
      </pc:sldChg>
      <pc:sldChg chg="addSp delSp modSp mod">
        <pc:chgData name="Magnolia Dovale Cabarcas" userId="4cb94d57-9ded-41ff-bf00-b2bd5bc3efaa" providerId="ADAL" clId="{87231983-DEC6-49FB-8F10-E5C760EE6B25}" dt="2024-10-17T19:33:24.985" v="108" actId="14100"/>
        <pc:sldMkLst>
          <pc:docMk/>
          <pc:sldMk cId="431218885" sldId="355"/>
        </pc:sldMkLst>
        <pc:picChg chg="add mod">
          <ac:chgData name="Magnolia Dovale Cabarcas" userId="4cb94d57-9ded-41ff-bf00-b2bd5bc3efaa" providerId="ADAL" clId="{87231983-DEC6-49FB-8F10-E5C760EE6B25}" dt="2024-10-17T19:27:23.404" v="102" actId="14100"/>
          <ac:picMkLst>
            <pc:docMk/>
            <pc:sldMk cId="431218885" sldId="355"/>
            <ac:picMk id="2" creationId="{4FF48AB5-F46F-79BB-14BD-D9E0E1F17472}"/>
          </ac:picMkLst>
        </pc:picChg>
        <pc:picChg chg="add mod">
          <ac:chgData name="Magnolia Dovale Cabarcas" userId="4cb94d57-9ded-41ff-bf00-b2bd5bc3efaa" providerId="ADAL" clId="{87231983-DEC6-49FB-8F10-E5C760EE6B25}" dt="2024-10-17T19:33:24.985" v="108" actId="14100"/>
          <ac:picMkLst>
            <pc:docMk/>
            <pc:sldMk cId="431218885" sldId="355"/>
            <ac:picMk id="3" creationId="{A2848CBC-C70C-9BE1-6F73-424E605AE999}"/>
          </ac:picMkLst>
        </pc:picChg>
        <pc:picChg chg="del">
          <ac:chgData name="Magnolia Dovale Cabarcas" userId="4cb94d57-9ded-41ff-bf00-b2bd5bc3efaa" providerId="ADAL" clId="{87231983-DEC6-49FB-8F10-E5C760EE6B25}" dt="2024-10-17T19:27:05.093" v="98" actId="478"/>
          <ac:picMkLst>
            <pc:docMk/>
            <pc:sldMk cId="431218885" sldId="355"/>
            <ac:picMk id="4" creationId="{C40331FA-9417-64FC-0D78-EC42ACA6A875}"/>
          </ac:picMkLst>
        </pc:picChg>
        <pc:picChg chg="del">
          <ac:chgData name="Magnolia Dovale Cabarcas" userId="4cb94d57-9ded-41ff-bf00-b2bd5bc3efaa" providerId="ADAL" clId="{87231983-DEC6-49FB-8F10-E5C760EE6B25}" dt="2024-10-17T19:33:07.377" v="103" actId="478"/>
          <ac:picMkLst>
            <pc:docMk/>
            <pc:sldMk cId="431218885" sldId="355"/>
            <ac:picMk id="5" creationId="{5F71CE0F-8773-0C34-9A7F-AC775F24CE0D}"/>
          </ac:picMkLst>
        </pc:picChg>
      </pc:sldChg>
      <pc:sldChg chg="addSp delSp modSp mod">
        <pc:chgData name="Magnolia Dovale Cabarcas" userId="4cb94d57-9ded-41ff-bf00-b2bd5bc3efaa" providerId="ADAL" clId="{87231983-DEC6-49FB-8F10-E5C760EE6B25}" dt="2024-10-17T19:37:33.464" v="113" actId="14100"/>
        <pc:sldMkLst>
          <pc:docMk/>
          <pc:sldMk cId="437662430" sldId="356"/>
        </pc:sldMkLst>
        <pc:picChg chg="del">
          <ac:chgData name="Magnolia Dovale Cabarcas" userId="4cb94d57-9ded-41ff-bf00-b2bd5bc3efaa" providerId="ADAL" clId="{87231983-DEC6-49FB-8F10-E5C760EE6B25}" dt="2024-10-17T19:37:23.184" v="109" actId="478"/>
          <ac:picMkLst>
            <pc:docMk/>
            <pc:sldMk cId="437662430" sldId="356"/>
            <ac:picMk id="2" creationId="{6F354089-5C2A-9B92-A810-454783FB5F5E}"/>
          </ac:picMkLst>
        </pc:picChg>
        <pc:picChg chg="add mod">
          <ac:chgData name="Magnolia Dovale Cabarcas" userId="4cb94d57-9ded-41ff-bf00-b2bd5bc3efaa" providerId="ADAL" clId="{87231983-DEC6-49FB-8F10-E5C760EE6B25}" dt="2024-10-17T19:37:33.464" v="113" actId="14100"/>
          <ac:picMkLst>
            <pc:docMk/>
            <pc:sldMk cId="437662430" sldId="356"/>
            <ac:picMk id="3" creationId="{6AC4C16E-E3B7-FB17-ADE9-7C5CB5A07581}"/>
          </ac:picMkLst>
        </pc:picChg>
      </pc:sldChg>
    </pc:docChg>
  </pc:docChgLst>
  <pc:docChgLst>
    <pc:chgData name="Magnolia Dovale Cabarcas" userId="4cb94d57-9ded-41ff-bf00-b2bd5bc3efaa" providerId="ADAL" clId="{0C80D58F-C744-41FE-ACA1-C7A2F41E8387}"/>
    <pc:docChg chg="custSel modSld">
      <pc:chgData name="Magnolia Dovale Cabarcas" userId="4cb94d57-9ded-41ff-bf00-b2bd5bc3efaa" providerId="ADAL" clId="{0C80D58F-C744-41FE-ACA1-C7A2F41E8387}" dt="2024-04-09T17:09:53.281" v="179" actId="20577"/>
      <pc:docMkLst>
        <pc:docMk/>
      </pc:docMkLst>
      <pc:sldChg chg="addSp delSp modSp mod">
        <pc:chgData name="Magnolia Dovale Cabarcas" userId="4cb94d57-9ded-41ff-bf00-b2bd5bc3efaa" providerId="ADAL" clId="{0C80D58F-C744-41FE-ACA1-C7A2F41E8387}" dt="2024-04-09T16:28:47.949" v="53" actId="14100"/>
        <pc:sldMkLst>
          <pc:docMk/>
          <pc:sldMk cId="1250068747" sldId="351"/>
        </pc:sldMkLst>
        <pc:spChg chg="mod">
          <ac:chgData name="Magnolia Dovale Cabarcas" userId="4cb94d57-9ded-41ff-bf00-b2bd5bc3efaa" providerId="ADAL" clId="{0C80D58F-C744-41FE-ACA1-C7A2F41E8387}" dt="2024-04-09T16:17:27.572" v="36" actId="20577"/>
          <ac:spMkLst>
            <pc:docMk/>
            <pc:sldMk cId="1250068747" sldId="351"/>
            <ac:spMk id="2" creationId="{694CE46B-4843-DA4F-33C9-2C1F310D4499}"/>
          </ac:spMkLst>
        </pc:spChg>
        <pc:spChg chg="mod">
          <ac:chgData name="Magnolia Dovale Cabarcas" userId="4cb94d57-9ded-41ff-bf00-b2bd5bc3efaa" providerId="ADAL" clId="{0C80D58F-C744-41FE-ACA1-C7A2F41E8387}" dt="2024-04-09T16:17:35.759" v="38" actId="20577"/>
          <ac:spMkLst>
            <pc:docMk/>
            <pc:sldMk cId="1250068747" sldId="351"/>
            <ac:spMk id="9" creationId="{08AF10F0-A06D-8E8B-96A3-50EFD5F3205A}"/>
          </ac:spMkLst>
        </pc:spChg>
        <pc:spChg chg="mod">
          <ac:chgData name="Magnolia Dovale Cabarcas" userId="4cb94d57-9ded-41ff-bf00-b2bd5bc3efaa" providerId="ADAL" clId="{0C80D58F-C744-41FE-ACA1-C7A2F41E8387}" dt="2024-04-09T16:07:15.192" v="1" actId="20577"/>
          <ac:spMkLst>
            <pc:docMk/>
            <pc:sldMk cId="1250068747" sldId="351"/>
            <ac:spMk id="11" creationId="{D06A2E04-EA7A-D015-9DE3-0945FFC472F2}"/>
          </ac:spMkLst>
        </pc:spChg>
        <pc:spChg chg="mod">
          <ac:chgData name="Magnolia Dovale Cabarcas" userId="4cb94d57-9ded-41ff-bf00-b2bd5bc3efaa" providerId="ADAL" clId="{0C80D58F-C744-41FE-ACA1-C7A2F41E8387}" dt="2024-04-09T16:16:31.826" v="11" actId="20577"/>
          <ac:spMkLst>
            <pc:docMk/>
            <pc:sldMk cId="1250068747" sldId="351"/>
            <ac:spMk id="35" creationId="{FB70F656-FB4A-9F61-E627-BA0E0F374BF5}"/>
          </ac:spMkLst>
        </pc:spChg>
        <pc:spChg chg="mod">
          <ac:chgData name="Magnolia Dovale Cabarcas" userId="4cb94d57-9ded-41ff-bf00-b2bd5bc3efaa" providerId="ADAL" clId="{0C80D58F-C744-41FE-ACA1-C7A2F41E8387}" dt="2024-04-09T16:16:54.403" v="22" actId="20577"/>
          <ac:spMkLst>
            <pc:docMk/>
            <pc:sldMk cId="1250068747" sldId="351"/>
            <ac:spMk id="36" creationId="{C534BA34-BE19-7D14-2942-B524069713C4}"/>
          </ac:spMkLst>
        </pc:spChg>
        <pc:spChg chg="mod">
          <ac:chgData name="Magnolia Dovale Cabarcas" userId="4cb94d57-9ded-41ff-bf00-b2bd5bc3efaa" providerId="ADAL" clId="{0C80D58F-C744-41FE-ACA1-C7A2F41E8387}" dt="2024-04-09T16:17:04.668" v="26" actId="20577"/>
          <ac:spMkLst>
            <pc:docMk/>
            <pc:sldMk cId="1250068747" sldId="351"/>
            <ac:spMk id="38" creationId="{C2429BB9-6A6F-1542-1706-9D7ED0FBC7D8}"/>
          </ac:spMkLst>
        </pc:spChg>
        <pc:spChg chg="mod">
          <ac:chgData name="Magnolia Dovale Cabarcas" userId="4cb94d57-9ded-41ff-bf00-b2bd5bc3efaa" providerId="ADAL" clId="{0C80D58F-C744-41FE-ACA1-C7A2F41E8387}" dt="2024-04-09T16:17:14.058" v="30" actId="20577"/>
          <ac:spMkLst>
            <pc:docMk/>
            <pc:sldMk cId="1250068747" sldId="351"/>
            <ac:spMk id="39" creationId="{BF553322-74A9-8F86-943E-FFD4763F43FA}"/>
          </ac:spMkLst>
        </pc:spChg>
        <pc:spChg chg="mod">
          <ac:chgData name="Magnolia Dovale Cabarcas" userId="4cb94d57-9ded-41ff-bf00-b2bd5bc3efaa" providerId="ADAL" clId="{0C80D58F-C744-41FE-ACA1-C7A2F41E8387}" dt="2024-04-09T16:16:36.435" v="15" actId="20577"/>
          <ac:spMkLst>
            <pc:docMk/>
            <pc:sldMk cId="1250068747" sldId="351"/>
            <ac:spMk id="46" creationId="{A12551D6-DD00-3EE8-E702-CAE036800CB9}"/>
          </ac:spMkLst>
        </pc:spChg>
        <pc:picChg chg="add mod">
          <ac:chgData name="Magnolia Dovale Cabarcas" userId="4cb94d57-9ded-41ff-bf00-b2bd5bc3efaa" providerId="ADAL" clId="{0C80D58F-C744-41FE-ACA1-C7A2F41E8387}" dt="2024-04-09T16:16:23.702" v="5" actId="1076"/>
          <ac:picMkLst>
            <pc:docMk/>
            <pc:sldMk cId="1250068747" sldId="351"/>
            <ac:picMk id="4" creationId="{2CF0AE50-0D2D-F986-9A8C-2D21F956D98F}"/>
          </ac:picMkLst>
        </pc:picChg>
        <pc:picChg chg="add mod">
          <ac:chgData name="Magnolia Dovale Cabarcas" userId="4cb94d57-9ded-41ff-bf00-b2bd5bc3efaa" providerId="ADAL" clId="{0C80D58F-C744-41FE-ACA1-C7A2F41E8387}" dt="2024-04-09T16:18:04.242" v="41" actId="14100"/>
          <ac:picMkLst>
            <pc:docMk/>
            <pc:sldMk cId="1250068747" sldId="351"/>
            <ac:picMk id="6" creationId="{5FA67E08-7975-867A-9E1D-C0AAC5430AB0}"/>
          </ac:picMkLst>
        </pc:picChg>
        <pc:picChg chg="add mod">
          <ac:chgData name="Magnolia Dovale Cabarcas" userId="4cb94d57-9ded-41ff-bf00-b2bd5bc3efaa" providerId="ADAL" clId="{0C80D58F-C744-41FE-ACA1-C7A2F41E8387}" dt="2024-04-09T16:26:32.713" v="48" actId="1076"/>
          <ac:picMkLst>
            <pc:docMk/>
            <pc:sldMk cId="1250068747" sldId="351"/>
            <ac:picMk id="17" creationId="{0FB8C6E2-0361-FD14-F37A-C67E1235F43A}"/>
          </ac:picMkLst>
        </pc:picChg>
        <pc:picChg chg="add mod">
          <ac:chgData name="Magnolia Dovale Cabarcas" userId="4cb94d57-9ded-41ff-bf00-b2bd5bc3efaa" providerId="ADAL" clId="{0C80D58F-C744-41FE-ACA1-C7A2F41E8387}" dt="2024-04-09T16:28:47.949" v="53" actId="14100"/>
          <ac:picMkLst>
            <pc:docMk/>
            <pc:sldMk cId="1250068747" sldId="351"/>
            <ac:picMk id="19" creationId="{D5CB8221-CF57-8B41-8341-459E0F71FBBC}"/>
          </ac:picMkLst>
        </pc:picChg>
        <pc:picChg chg="del">
          <ac:chgData name="Magnolia Dovale Cabarcas" userId="4cb94d57-9ded-41ff-bf00-b2bd5bc3efaa" providerId="ADAL" clId="{0C80D58F-C744-41FE-ACA1-C7A2F41E8387}" dt="2024-04-09T16:16:11.984" v="2" actId="478"/>
          <ac:picMkLst>
            <pc:docMk/>
            <pc:sldMk cId="1250068747" sldId="351"/>
            <ac:picMk id="20" creationId="{00000000-0000-0000-0000-000000000000}"/>
          </ac:picMkLst>
        </pc:picChg>
        <pc:picChg chg="del">
          <ac:chgData name="Magnolia Dovale Cabarcas" userId="4cb94d57-9ded-41ff-bf00-b2bd5bc3efaa" providerId="ADAL" clId="{0C80D58F-C744-41FE-ACA1-C7A2F41E8387}" dt="2024-04-09T16:17:31.853" v="37" actId="478"/>
          <ac:picMkLst>
            <pc:docMk/>
            <pc:sldMk cId="1250068747" sldId="351"/>
            <ac:picMk id="21" creationId="{00000000-0000-0000-0000-000000000000}"/>
          </ac:picMkLst>
        </pc:picChg>
        <pc:picChg chg="del">
          <ac:chgData name="Magnolia Dovale Cabarcas" userId="4cb94d57-9ded-41ff-bf00-b2bd5bc3efaa" providerId="ADAL" clId="{0C80D58F-C744-41FE-ACA1-C7A2F41E8387}" dt="2024-04-09T16:26:13.929" v="42" actId="478"/>
          <ac:picMkLst>
            <pc:docMk/>
            <pc:sldMk cId="1250068747" sldId="351"/>
            <ac:picMk id="22" creationId="{00000000-0000-0000-0000-000000000000}"/>
          </ac:picMkLst>
        </pc:picChg>
        <pc:picChg chg="del">
          <ac:chgData name="Magnolia Dovale Cabarcas" userId="4cb94d57-9ded-41ff-bf00-b2bd5bc3efaa" providerId="ADAL" clId="{0C80D58F-C744-41FE-ACA1-C7A2F41E8387}" dt="2024-04-09T16:28:34.700" v="49" actId="478"/>
          <ac:picMkLst>
            <pc:docMk/>
            <pc:sldMk cId="1250068747" sldId="351"/>
            <ac:picMk id="23" creationId="{00000000-0000-0000-0000-000000000000}"/>
          </ac:picMkLst>
        </pc:picChg>
      </pc:sldChg>
      <pc:sldChg chg="modSp mod">
        <pc:chgData name="Magnolia Dovale Cabarcas" userId="4cb94d57-9ded-41ff-bf00-b2bd5bc3efaa" providerId="ADAL" clId="{0C80D58F-C744-41FE-ACA1-C7A2F41E8387}" dt="2024-04-09T17:09:53.281" v="179" actId="20577"/>
        <pc:sldMkLst>
          <pc:docMk/>
          <pc:sldMk cId="2908596167" sldId="352"/>
        </pc:sldMkLst>
        <pc:spChg chg="mod">
          <ac:chgData name="Magnolia Dovale Cabarcas" userId="4cb94d57-9ded-41ff-bf00-b2bd5bc3efaa" providerId="ADAL" clId="{0C80D58F-C744-41FE-ACA1-C7A2F41E8387}" dt="2024-04-09T17:09:30.735" v="166" actId="20577"/>
          <ac:spMkLst>
            <pc:docMk/>
            <pc:sldMk cId="2908596167" sldId="352"/>
            <ac:spMk id="8" creationId="{25A73E28-C522-D4C5-8CF1-91480CAB1DAA}"/>
          </ac:spMkLst>
        </pc:spChg>
        <pc:spChg chg="mod">
          <ac:chgData name="Magnolia Dovale Cabarcas" userId="4cb94d57-9ded-41ff-bf00-b2bd5bc3efaa" providerId="ADAL" clId="{0C80D58F-C744-41FE-ACA1-C7A2F41E8387}" dt="2024-04-09T17:09:53.281" v="179" actId="20577"/>
          <ac:spMkLst>
            <pc:docMk/>
            <pc:sldMk cId="2908596167" sldId="352"/>
            <ac:spMk id="9" creationId="{55DEB6F5-6A2F-1999-9597-42B94DE57441}"/>
          </ac:spMkLst>
        </pc:spChg>
      </pc:sldChg>
      <pc:sldChg chg="addSp delSp modSp mod">
        <pc:chgData name="Magnolia Dovale Cabarcas" userId="4cb94d57-9ded-41ff-bf00-b2bd5bc3efaa" providerId="ADAL" clId="{0C80D58F-C744-41FE-ACA1-C7A2F41E8387}" dt="2024-04-09T16:57:47.335" v="140" actId="14100"/>
        <pc:sldMkLst>
          <pc:docMk/>
          <pc:sldMk cId="4256797451" sldId="353"/>
        </pc:sldMkLst>
        <pc:spChg chg="mod">
          <ac:chgData name="Magnolia Dovale Cabarcas" userId="4cb94d57-9ded-41ff-bf00-b2bd5bc3efaa" providerId="ADAL" clId="{0C80D58F-C744-41FE-ACA1-C7A2F41E8387}" dt="2024-04-09T16:46:23.004" v="84" actId="20577"/>
          <ac:spMkLst>
            <pc:docMk/>
            <pc:sldMk cId="4256797451" sldId="353"/>
            <ac:spMk id="15" creationId="{BDA0400F-1DE4-F9C8-6404-C44D4BF1CF5E}"/>
          </ac:spMkLst>
        </pc:spChg>
        <pc:spChg chg="mod">
          <ac:chgData name="Magnolia Dovale Cabarcas" userId="4cb94d57-9ded-41ff-bf00-b2bd5bc3efaa" providerId="ADAL" clId="{0C80D58F-C744-41FE-ACA1-C7A2F41E8387}" dt="2024-04-09T16:47:27.389" v="96" actId="20577"/>
          <ac:spMkLst>
            <pc:docMk/>
            <pc:sldMk cId="4256797451" sldId="353"/>
            <ac:spMk id="18" creationId="{E4A22CE5-C717-4D7D-264F-5AEDBFC33720}"/>
          </ac:spMkLst>
        </pc:spChg>
        <pc:spChg chg="mod">
          <ac:chgData name="Magnolia Dovale Cabarcas" userId="4cb94d57-9ded-41ff-bf00-b2bd5bc3efaa" providerId="ADAL" clId="{0C80D58F-C744-41FE-ACA1-C7A2F41E8387}" dt="2024-04-09T16:52:17.321" v="128" actId="20577"/>
          <ac:spMkLst>
            <pc:docMk/>
            <pc:sldMk cId="4256797451" sldId="353"/>
            <ac:spMk id="19" creationId="{86A76F38-0E18-B0D8-B7A6-84FA33C918A2}"/>
          </ac:spMkLst>
        </pc:spChg>
        <pc:picChg chg="del">
          <ac:chgData name="Magnolia Dovale Cabarcas" userId="4cb94d57-9ded-41ff-bf00-b2bd5bc3efaa" providerId="ADAL" clId="{0C80D58F-C744-41FE-ACA1-C7A2F41E8387}" dt="2024-04-09T16:53:45.807" v="129" actId="478"/>
          <ac:picMkLst>
            <pc:docMk/>
            <pc:sldMk cId="4256797451" sldId="353"/>
            <ac:picMk id="2" creationId="{00000000-0000-0000-0000-000000000000}"/>
          </ac:picMkLst>
        </pc:picChg>
        <pc:picChg chg="add mod">
          <ac:chgData name="Magnolia Dovale Cabarcas" userId="4cb94d57-9ded-41ff-bf00-b2bd5bc3efaa" providerId="ADAL" clId="{0C80D58F-C744-41FE-ACA1-C7A2F41E8387}" dt="2024-04-09T16:53:57.427" v="133" actId="14100"/>
          <ac:picMkLst>
            <pc:docMk/>
            <pc:sldMk cId="4256797451" sldId="353"/>
            <ac:picMk id="3" creationId="{9C0EA3B7-2C89-DD63-2EF9-C29E4420FA08}"/>
          </ac:picMkLst>
        </pc:picChg>
        <pc:picChg chg="del">
          <ac:chgData name="Magnolia Dovale Cabarcas" userId="4cb94d57-9ded-41ff-bf00-b2bd5bc3efaa" providerId="ADAL" clId="{0C80D58F-C744-41FE-ACA1-C7A2F41E8387}" dt="2024-04-09T16:57:25.212" v="134" actId="478"/>
          <ac:picMkLst>
            <pc:docMk/>
            <pc:sldMk cId="4256797451" sldId="353"/>
            <ac:picMk id="7" creationId="{00000000-0000-0000-0000-000000000000}"/>
          </ac:picMkLst>
        </pc:picChg>
        <pc:picChg chg="add mod">
          <ac:chgData name="Magnolia Dovale Cabarcas" userId="4cb94d57-9ded-41ff-bf00-b2bd5bc3efaa" providerId="ADAL" clId="{0C80D58F-C744-41FE-ACA1-C7A2F41E8387}" dt="2024-04-09T16:57:47.335" v="140" actId="14100"/>
          <ac:picMkLst>
            <pc:docMk/>
            <pc:sldMk cId="4256797451" sldId="353"/>
            <ac:picMk id="9" creationId="{827104A9-2426-B4AB-DD5C-B41EED043266}"/>
          </ac:picMkLst>
        </pc:picChg>
      </pc:sldChg>
      <pc:sldChg chg="addSp delSp modSp mod">
        <pc:chgData name="Magnolia Dovale Cabarcas" userId="4cb94d57-9ded-41ff-bf00-b2bd5bc3efaa" providerId="ADAL" clId="{0C80D58F-C744-41FE-ACA1-C7A2F41E8387}" dt="2024-04-09T17:09:13.246" v="162" actId="14100"/>
        <pc:sldMkLst>
          <pc:docMk/>
          <pc:sldMk cId="431218885" sldId="355"/>
        </pc:sldMkLst>
        <pc:spChg chg="mod">
          <ac:chgData name="Magnolia Dovale Cabarcas" userId="4cb94d57-9ded-41ff-bf00-b2bd5bc3efaa" providerId="ADAL" clId="{0C80D58F-C744-41FE-ACA1-C7A2F41E8387}" dt="2024-04-09T17:03:35.962" v="157" actId="20577"/>
          <ac:spMkLst>
            <pc:docMk/>
            <pc:sldMk cId="431218885" sldId="355"/>
            <ac:spMk id="25" creationId="{E87E523B-1215-3CBA-9FFC-3F2307BEF33A}"/>
          </ac:spMkLst>
        </pc:spChg>
        <pc:spChg chg="mod">
          <ac:chgData name="Magnolia Dovale Cabarcas" userId="4cb94d57-9ded-41ff-bf00-b2bd5bc3efaa" providerId="ADAL" clId="{0C80D58F-C744-41FE-ACA1-C7A2F41E8387}" dt="2024-04-09T17:03:25.540" v="153" actId="20577"/>
          <ac:spMkLst>
            <pc:docMk/>
            <pc:sldMk cId="431218885" sldId="355"/>
            <ac:spMk id="26" creationId="{AC273989-87FF-EC9B-6EAE-A49F3F8098D0}"/>
          </ac:spMkLst>
        </pc:spChg>
        <pc:picChg chg="del">
          <ac:chgData name="Magnolia Dovale Cabarcas" userId="4cb94d57-9ded-41ff-bf00-b2bd5bc3efaa" providerId="ADAL" clId="{0C80D58F-C744-41FE-ACA1-C7A2F41E8387}" dt="2024-04-09T17:02:01.571" v="141" actId="478"/>
          <ac:picMkLst>
            <pc:docMk/>
            <pc:sldMk cId="431218885" sldId="355"/>
            <ac:picMk id="2" creationId="{00000000-0000-0000-0000-000000000000}"/>
          </ac:picMkLst>
        </pc:picChg>
        <pc:picChg chg="del">
          <ac:chgData name="Magnolia Dovale Cabarcas" userId="4cb94d57-9ded-41ff-bf00-b2bd5bc3efaa" providerId="ADAL" clId="{0C80D58F-C744-41FE-ACA1-C7A2F41E8387}" dt="2024-04-09T17:08:55.653" v="158" actId="478"/>
          <ac:picMkLst>
            <pc:docMk/>
            <pc:sldMk cId="431218885" sldId="355"/>
            <ac:picMk id="3" creationId="{00000000-0000-0000-0000-000000000000}"/>
          </ac:picMkLst>
        </pc:picChg>
        <pc:picChg chg="add mod">
          <ac:chgData name="Magnolia Dovale Cabarcas" userId="4cb94d57-9ded-41ff-bf00-b2bd5bc3efaa" providerId="ADAL" clId="{0C80D58F-C744-41FE-ACA1-C7A2F41E8387}" dt="2024-04-09T17:02:19.101" v="147" actId="14100"/>
          <ac:picMkLst>
            <pc:docMk/>
            <pc:sldMk cId="431218885" sldId="355"/>
            <ac:picMk id="4" creationId="{5C1660D4-13CE-8610-E424-4E35FE08AFB3}"/>
          </ac:picMkLst>
        </pc:picChg>
        <pc:picChg chg="add mod">
          <ac:chgData name="Magnolia Dovale Cabarcas" userId="4cb94d57-9ded-41ff-bf00-b2bd5bc3efaa" providerId="ADAL" clId="{0C80D58F-C744-41FE-ACA1-C7A2F41E8387}" dt="2024-04-09T17:09:13.246" v="162" actId="14100"/>
          <ac:picMkLst>
            <pc:docMk/>
            <pc:sldMk cId="431218885" sldId="355"/>
            <ac:picMk id="5" creationId="{D55C4301-BD6B-23FC-9C51-AA8F3AC0EB6A}"/>
          </ac:picMkLst>
        </pc:picChg>
      </pc:sldChg>
    </pc:docChg>
  </pc:docChgLst>
  <pc:docChgLst>
    <pc:chgData name="Magnolia Dovale Cabarcas" userId="4cb94d57-9ded-41ff-bf00-b2bd5bc3efaa" providerId="ADAL" clId="{76B03870-9F0A-49BC-923B-777A7BE1D9F5}"/>
    <pc:docChg chg="custSel modSld">
      <pc:chgData name="Magnolia Dovale Cabarcas" userId="4cb94d57-9ded-41ff-bf00-b2bd5bc3efaa" providerId="ADAL" clId="{76B03870-9F0A-49BC-923B-777A7BE1D9F5}" dt="2024-08-12T20:39:48.171" v="183" actId="20577"/>
      <pc:docMkLst>
        <pc:docMk/>
      </pc:docMkLst>
    </pc:docChg>
  </pc:docChgLst>
  <pc:docChgLst>
    <pc:chgData name="Magnolia Dovale Cabarcas" userId="4cb94d57-9ded-41ff-bf00-b2bd5bc3efaa" providerId="ADAL" clId="{A23E75CE-DEF8-46F9-BF30-D290AF9D1E18}"/>
    <pc:docChg chg="custSel modSld">
      <pc:chgData name="Magnolia Dovale Cabarcas" userId="4cb94d57-9ded-41ff-bf00-b2bd5bc3efaa" providerId="ADAL" clId="{A23E75CE-DEF8-46F9-BF30-D290AF9D1E18}" dt="2024-05-29T21:07:26.955" v="185" actId="20577"/>
      <pc:docMkLst>
        <pc:docMk/>
      </pc:docMkLst>
      <pc:sldChg chg="addSp delSp modSp mod">
        <pc:chgData name="Magnolia Dovale Cabarcas" userId="4cb94d57-9ded-41ff-bf00-b2bd5bc3efaa" providerId="ADAL" clId="{A23E75CE-DEF8-46F9-BF30-D290AF9D1E18}" dt="2024-05-29T21:07:26.955" v="185" actId="20577"/>
        <pc:sldMkLst>
          <pc:docMk/>
          <pc:sldMk cId="1250068747" sldId="351"/>
        </pc:sldMkLst>
        <pc:spChg chg="mod">
          <ac:chgData name="Magnolia Dovale Cabarcas" userId="4cb94d57-9ded-41ff-bf00-b2bd5bc3efaa" providerId="ADAL" clId="{A23E75CE-DEF8-46F9-BF30-D290AF9D1E18}" dt="2024-05-29T20:30:25.837" v="24" actId="20577"/>
          <ac:spMkLst>
            <pc:docMk/>
            <pc:sldMk cId="1250068747" sldId="351"/>
            <ac:spMk id="2" creationId="{694CE46B-4843-DA4F-33C9-2C1F310D4499}"/>
          </ac:spMkLst>
        </pc:spChg>
        <pc:spChg chg="mod">
          <ac:chgData name="Magnolia Dovale Cabarcas" userId="4cb94d57-9ded-41ff-bf00-b2bd5bc3efaa" providerId="ADAL" clId="{A23E75CE-DEF8-46F9-BF30-D290AF9D1E18}" dt="2024-05-29T20:35:07.212" v="60" actId="20577"/>
          <ac:spMkLst>
            <pc:docMk/>
            <pc:sldMk cId="1250068747" sldId="351"/>
            <ac:spMk id="9" creationId="{08AF10F0-A06D-8E8B-96A3-50EFD5F3205A}"/>
          </ac:spMkLst>
        </pc:spChg>
        <pc:spChg chg="mod">
          <ac:chgData name="Magnolia Dovale Cabarcas" userId="4cb94d57-9ded-41ff-bf00-b2bd5bc3efaa" providerId="ADAL" clId="{A23E75CE-DEF8-46F9-BF30-D290AF9D1E18}" dt="2024-05-29T20:28:05.302" v="3" actId="20577"/>
          <ac:spMkLst>
            <pc:docMk/>
            <pc:sldMk cId="1250068747" sldId="351"/>
            <ac:spMk id="11" creationId="{D06A2E04-EA7A-D015-9DE3-0945FFC472F2}"/>
          </ac:spMkLst>
        </pc:spChg>
        <pc:spChg chg="mod">
          <ac:chgData name="Magnolia Dovale Cabarcas" userId="4cb94d57-9ded-41ff-bf00-b2bd5bc3efaa" providerId="ADAL" clId="{A23E75CE-DEF8-46F9-BF30-D290AF9D1E18}" dt="2024-05-29T20:40:40.937" v="67" actId="20577"/>
          <ac:spMkLst>
            <pc:docMk/>
            <pc:sldMk cId="1250068747" sldId="351"/>
            <ac:spMk id="35" creationId="{FB70F656-FB4A-9F61-E627-BA0E0F374BF5}"/>
          </ac:spMkLst>
        </pc:spChg>
        <pc:spChg chg="mod">
          <ac:chgData name="Magnolia Dovale Cabarcas" userId="4cb94d57-9ded-41ff-bf00-b2bd5bc3efaa" providerId="ADAL" clId="{A23E75CE-DEF8-46F9-BF30-D290AF9D1E18}" dt="2024-05-29T20:29:14.392" v="7" actId="20577"/>
          <ac:spMkLst>
            <pc:docMk/>
            <pc:sldMk cId="1250068747" sldId="351"/>
            <ac:spMk id="36" creationId="{C534BA34-BE19-7D14-2942-B524069713C4}"/>
          </ac:spMkLst>
        </pc:spChg>
        <pc:spChg chg="mod">
          <ac:chgData name="Magnolia Dovale Cabarcas" userId="4cb94d57-9ded-41ff-bf00-b2bd5bc3efaa" providerId="ADAL" clId="{A23E75CE-DEF8-46F9-BF30-D290AF9D1E18}" dt="2024-05-29T20:29:26.837" v="12" actId="20577"/>
          <ac:spMkLst>
            <pc:docMk/>
            <pc:sldMk cId="1250068747" sldId="351"/>
            <ac:spMk id="38" creationId="{C2429BB9-6A6F-1542-1706-9D7ED0FBC7D8}"/>
          </ac:spMkLst>
        </pc:spChg>
        <pc:spChg chg="mod">
          <ac:chgData name="Magnolia Dovale Cabarcas" userId="4cb94d57-9ded-41ff-bf00-b2bd5bc3efaa" providerId="ADAL" clId="{A23E75CE-DEF8-46F9-BF30-D290AF9D1E18}" dt="2024-05-29T20:29:30.919" v="16" actId="20577"/>
          <ac:spMkLst>
            <pc:docMk/>
            <pc:sldMk cId="1250068747" sldId="351"/>
            <ac:spMk id="39" creationId="{BF553322-74A9-8F86-943E-FFD4763F43FA}"/>
          </ac:spMkLst>
        </pc:spChg>
        <pc:spChg chg="mod">
          <ac:chgData name="Magnolia Dovale Cabarcas" userId="4cb94d57-9ded-41ff-bf00-b2bd5bc3efaa" providerId="ADAL" clId="{A23E75CE-DEF8-46F9-BF30-D290AF9D1E18}" dt="2024-05-29T21:07:26.955" v="185" actId="20577"/>
          <ac:spMkLst>
            <pc:docMk/>
            <pc:sldMk cId="1250068747" sldId="351"/>
            <ac:spMk id="46" creationId="{A12551D6-DD00-3EE8-E702-CAE036800CB9}"/>
          </ac:spMkLst>
        </pc:spChg>
        <pc:picChg chg="add del mod">
          <ac:chgData name="Magnolia Dovale Cabarcas" userId="4cb94d57-9ded-41ff-bf00-b2bd5bc3efaa" providerId="ADAL" clId="{A23E75CE-DEF8-46F9-BF30-D290AF9D1E18}" dt="2024-05-29T20:41:46.656" v="68" actId="478"/>
          <ac:picMkLst>
            <pc:docMk/>
            <pc:sldMk cId="1250068747" sldId="351"/>
            <ac:picMk id="4" creationId="{E9E8999E-ABC7-8B62-3D71-589BE1614675}"/>
          </ac:picMkLst>
        </pc:picChg>
        <pc:picChg chg="add del mod">
          <ac:chgData name="Magnolia Dovale Cabarcas" userId="4cb94d57-9ded-41ff-bf00-b2bd5bc3efaa" providerId="ADAL" clId="{A23E75CE-DEF8-46F9-BF30-D290AF9D1E18}" dt="2024-05-29T20:41:58.853" v="72" actId="478"/>
          <ac:picMkLst>
            <pc:docMk/>
            <pc:sldMk cId="1250068747" sldId="351"/>
            <ac:picMk id="6" creationId="{D94DAE2F-9F15-990D-B894-7208EBA43AEC}"/>
          </ac:picMkLst>
        </pc:picChg>
        <pc:picChg chg="add mod">
          <ac:chgData name="Magnolia Dovale Cabarcas" userId="4cb94d57-9ded-41ff-bf00-b2bd5bc3efaa" providerId="ADAL" clId="{A23E75CE-DEF8-46F9-BF30-D290AF9D1E18}" dt="2024-05-29T20:41:56.098" v="71" actId="14100"/>
          <ac:picMkLst>
            <pc:docMk/>
            <pc:sldMk cId="1250068747" sldId="351"/>
            <ac:picMk id="17" creationId="{E98A6A3C-DF25-C73E-E4FF-520918C1D3A6}"/>
          </ac:picMkLst>
        </pc:picChg>
        <pc:picChg chg="add mod">
          <ac:chgData name="Magnolia Dovale Cabarcas" userId="4cb94d57-9ded-41ff-bf00-b2bd5bc3efaa" providerId="ADAL" clId="{A23E75CE-DEF8-46F9-BF30-D290AF9D1E18}" dt="2024-05-29T20:42:26.106" v="76" actId="14100"/>
          <ac:picMkLst>
            <pc:docMk/>
            <pc:sldMk cId="1250068747" sldId="351"/>
            <ac:picMk id="19" creationId="{545B9A7B-DC26-FB34-8DB3-EC5398D324E4}"/>
          </ac:picMkLst>
        </pc:picChg>
        <pc:picChg chg="del">
          <ac:chgData name="Magnolia Dovale Cabarcas" userId="4cb94d57-9ded-41ff-bf00-b2bd5bc3efaa" providerId="ADAL" clId="{A23E75CE-DEF8-46F9-BF30-D290AF9D1E18}" dt="2024-05-29T20:34:39.768" v="49" actId="478"/>
          <ac:picMkLst>
            <pc:docMk/>
            <pc:sldMk cId="1250068747" sldId="351"/>
            <ac:picMk id="20" creationId="{00000000-0000-0000-0000-000000000000}"/>
          </ac:picMkLst>
        </pc:picChg>
        <pc:picChg chg="del">
          <ac:chgData name="Magnolia Dovale Cabarcas" userId="4cb94d57-9ded-41ff-bf00-b2bd5bc3efaa" providerId="ADAL" clId="{A23E75CE-DEF8-46F9-BF30-D290AF9D1E18}" dt="2024-05-29T20:35:09.568" v="61" actId="478"/>
          <ac:picMkLst>
            <pc:docMk/>
            <pc:sldMk cId="1250068747" sldId="351"/>
            <ac:picMk id="21" creationId="{00000000-0000-0000-0000-000000000000}"/>
          </ac:picMkLst>
        </pc:picChg>
        <pc:picChg chg="del">
          <ac:chgData name="Magnolia Dovale Cabarcas" userId="4cb94d57-9ded-41ff-bf00-b2bd5bc3efaa" providerId="ADAL" clId="{A23E75CE-DEF8-46F9-BF30-D290AF9D1E18}" dt="2024-05-29T20:43:13.868" v="77" actId="478"/>
          <ac:picMkLst>
            <pc:docMk/>
            <pc:sldMk cId="1250068747" sldId="351"/>
            <ac:picMk id="22" creationId="{00000000-0000-0000-0000-000000000000}"/>
          </ac:picMkLst>
        </pc:picChg>
        <pc:picChg chg="del">
          <ac:chgData name="Magnolia Dovale Cabarcas" userId="4cb94d57-9ded-41ff-bf00-b2bd5bc3efaa" providerId="ADAL" clId="{A23E75CE-DEF8-46F9-BF30-D290AF9D1E18}" dt="2024-05-29T20:44:59.018" v="82" actId="478"/>
          <ac:picMkLst>
            <pc:docMk/>
            <pc:sldMk cId="1250068747" sldId="351"/>
            <ac:picMk id="23" creationId="{00000000-0000-0000-0000-000000000000}"/>
          </ac:picMkLst>
        </pc:picChg>
        <pc:picChg chg="add mod">
          <ac:chgData name="Magnolia Dovale Cabarcas" userId="4cb94d57-9ded-41ff-bf00-b2bd5bc3efaa" providerId="ADAL" clId="{A23E75CE-DEF8-46F9-BF30-D290AF9D1E18}" dt="2024-05-29T20:43:27.795" v="81" actId="1076"/>
          <ac:picMkLst>
            <pc:docMk/>
            <pc:sldMk cId="1250068747" sldId="351"/>
            <ac:picMk id="24" creationId="{49752334-B09B-613B-525D-537DDE0782EF}"/>
          </ac:picMkLst>
        </pc:picChg>
        <pc:picChg chg="add mod">
          <ac:chgData name="Magnolia Dovale Cabarcas" userId="4cb94d57-9ded-41ff-bf00-b2bd5bc3efaa" providerId="ADAL" clId="{A23E75CE-DEF8-46F9-BF30-D290AF9D1E18}" dt="2024-05-29T20:45:16.899" v="86" actId="14100"/>
          <ac:picMkLst>
            <pc:docMk/>
            <pc:sldMk cId="1250068747" sldId="351"/>
            <ac:picMk id="25" creationId="{C43F2F53-FEDA-4E8C-5F3E-8BD80152F506}"/>
          </ac:picMkLst>
        </pc:picChg>
      </pc:sldChg>
      <pc:sldChg chg="modSp mod">
        <pc:chgData name="Magnolia Dovale Cabarcas" userId="4cb94d57-9ded-41ff-bf00-b2bd5bc3efaa" providerId="ADAL" clId="{A23E75CE-DEF8-46F9-BF30-D290AF9D1E18}" dt="2024-05-29T21:07:02.431" v="179" actId="20577"/>
        <pc:sldMkLst>
          <pc:docMk/>
          <pc:sldMk cId="2908596167" sldId="352"/>
        </pc:sldMkLst>
        <pc:spChg chg="mod">
          <ac:chgData name="Magnolia Dovale Cabarcas" userId="4cb94d57-9ded-41ff-bf00-b2bd5bc3efaa" providerId="ADAL" clId="{A23E75CE-DEF8-46F9-BF30-D290AF9D1E18}" dt="2024-05-29T21:05:28.415" v="162" actId="20577"/>
          <ac:spMkLst>
            <pc:docMk/>
            <pc:sldMk cId="2908596167" sldId="352"/>
            <ac:spMk id="8" creationId="{25A73E28-C522-D4C5-8CF1-91480CAB1DAA}"/>
          </ac:spMkLst>
        </pc:spChg>
        <pc:spChg chg="mod">
          <ac:chgData name="Magnolia Dovale Cabarcas" userId="4cb94d57-9ded-41ff-bf00-b2bd5bc3efaa" providerId="ADAL" clId="{A23E75CE-DEF8-46F9-BF30-D290AF9D1E18}" dt="2024-05-29T21:07:02.431" v="179" actId="20577"/>
          <ac:spMkLst>
            <pc:docMk/>
            <pc:sldMk cId="2908596167" sldId="352"/>
            <ac:spMk id="9" creationId="{55DEB6F5-6A2F-1999-9597-42B94DE57441}"/>
          </ac:spMkLst>
        </pc:spChg>
      </pc:sldChg>
      <pc:sldChg chg="addSp delSp modSp mod">
        <pc:chgData name="Magnolia Dovale Cabarcas" userId="4cb94d57-9ded-41ff-bf00-b2bd5bc3efaa" providerId="ADAL" clId="{A23E75CE-DEF8-46F9-BF30-D290AF9D1E18}" dt="2024-05-29T21:00:36.608" v="149" actId="14100"/>
        <pc:sldMkLst>
          <pc:docMk/>
          <pc:sldMk cId="4256797451" sldId="353"/>
        </pc:sldMkLst>
        <pc:spChg chg="mod">
          <ac:chgData name="Magnolia Dovale Cabarcas" userId="4cb94d57-9ded-41ff-bf00-b2bd5bc3efaa" providerId="ADAL" clId="{A23E75CE-DEF8-46F9-BF30-D290AF9D1E18}" dt="2024-05-29T20:48:31.791" v="108" actId="20577"/>
          <ac:spMkLst>
            <pc:docMk/>
            <pc:sldMk cId="4256797451" sldId="353"/>
            <ac:spMk id="15" creationId="{BDA0400F-1DE4-F9C8-6404-C44D4BF1CF5E}"/>
          </ac:spMkLst>
        </pc:spChg>
        <pc:spChg chg="mod">
          <ac:chgData name="Magnolia Dovale Cabarcas" userId="4cb94d57-9ded-41ff-bf00-b2bd5bc3efaa" providerId="ADAL" clId="{A23E75CE-DEF8-46F9-BF30-D290AF9D1E18}" dt="2024-05-29T20:50:05.957" v="120" actId="20577"/>
          <ac:spMkLst>
            <pc:docMk/>
            <pc:sldMk cId="4256797451" sldId="353"/>
            <ac:spMk id="17" creationId="{D536D126-B1AE-262E-6AB0-A82C3966FACB}"/>
          </ac:spMkLst>
        </pc:spChg>
        <pc:spChg chg="mod">
          <ac:chgData name="Magnolia Dovale Cabarcas" userId="4cb94d57-9ded-41ff-bf00-b2bd5bc3efaa" providerId="ADAL" clId="{A23E75CE-DEF8-46F9-BF30-D290AF9D1E18}" dt="2024-05-29T20:50:54.073" v="124" actId="20577"/>
          <ac:spMkLst>
            <pc:docMk/>
            <pc:sldMk cId="4256797451" sldId="353"/>
            <ac:spMk id="18" creationId="{E4A22CE5-C717-4D7D-264F-5AEDBFC33720}"/>
          </ac:spMkLst>
        </pc:spChg>
        <pc:spChg chg="mod">
          <ac:chgData name="Magnolia Dovale Cabarcas" userId="4cb94d57-9ded-41ff-bf00-b2bd5bc3efaa" providerId="ADAL" clId="{A23E75CE-DEF8-46F9-BF30-D290AF9D1E18}" dt="2024-05-29T20:56:29.830" v="134" actId="20577"/>
          <ac:spMkLst>
            <pc:docMk/>
            <pc:sldMk cId="4256797451" sldId="353"/>
            <ac:spMk id="19" creationId="{86A76F38-0E18-B0D8-B7A6-84FA33C918A2}"/>
          </ac:spMkLst>
        </pc:spChg>
        <pc:picChg chg="del">
          <ac:chgData name="Magnolia Dovale Cabarcas" userId="4cb94d57-9ded-41ff-bf00-b2bd5bc3efaa" providerId="ADAL" clId="{A23E75CE-DEF8-46F9-BF30-D290AF9D1E18}" dt="2024-05-29T20:57:24.673" v="135" actId="478"/>
          <ac:picMkLst>
            <pc:docMk/>
            <pc:sldMk cId="4256797451" sldId="353"/>
            <ac:picMk id="2" creationId="{00000000-0000-0000-0000-000000000000}"/>
          </ac:picMkLst>
        </pc:picChg>
        <pc:picChg chg="add mod">
          <ac:chgData name="Magnolia Dovale Cabarcas" userId="4cb94d57-9ded-41ff-bf00-b2bd5bc3efaa" providerId="ADAL" clId="{A23E75CE-DEF8-46F9-BF30-D290AF9D1E18}" dt="2024-05-29T20:57:38.308" v="139" actId="14100"/>
          <ac:picMkLst>
            <pc:docMk/>
            <pc:sldMk cId="4256797451" sldId="353"/>
            <ac:picMk id="3" creationId="{50A34BD6-9E83-853C-67FA-5349D8E26BBE}"/>
          </ac:picMkLst>
        </pc:picChg>
        <pc:picChg chg="del">
          <ac:chgData name="Magnolia Dovale Cabarcas" userId="4cb94d57-9ded-41ff-bf00-b2bd5bc3efaa" providerId="ADAL" clId="{A23E75CE-DEF8-46F9-BF30-D290AF9D1E18}" dt="2024-05-29T21:00:06.918" v="140" actId="478"/>
          <ac:picMkLst>
            <pc:docMk/>
            <pc:sldMk cId="4256797451" sldId="353"/>
            <ac:picMk id="7" creationId="{00000000-0000-0000-0000-000000000000}"/>
          </ac:picMkLst>
        </pc:picChg>
        <pc:picChg chg="add mod">
          <ac:chgData name="Magnolia Dovale Cabarcas" userId="4cb94d57-9ded-41ff-bf00-b2bd5bc3efaa" providerId="ADAL" clId="{A23E75CE-DEF8-46F9-BF30-D290AF9D1E18}" dt="2024-05-29T21:00:36.608" v="149" actId="14100"/>
          <ac:picMkLst>
            <pc:docMk/>
            <pc:sldMk cId="4256797451" sldId="353"/>
            <ac:picMk id="9" creationId="{1DCA38BE-2399-E475-01D5-FF2153EC234F}"/>
          </ac:picMkLst>
        </pc:picChg>
      </pc:sldChg>
      <pc:sldChg chg="addSp delSp modSp mod">
        <pc:chgData name="Magnolia Dovale Cabarcas" userId="4cb94d57-9ded-41ff-bf00-b2bd5bc3efaa" providerId="ADAL" clId="{A23E75CE-DEF8-46F9-BF30-D290AF9D1E18}" dt="2024-05-29T21:03:35.253" v="155" actId="14100"/>
        <pc:sldMkLst>
          <pc:docMk/>
          <pc:sldMk cId="431218885" sldId="355"/>
        </pc:sldMkLst>
        <pc:picChg chg="del">
          <ac:chgData name="Magnolia Dovale Cabarcas" userId="4cb94d57-9ded-41ff-bf00-b2bd5bc3efaa" providerId="ADAL" clId="{A23E75CE-DEF8-46F9-BF30-D290AF9D1E18}" dt="2024-05-29T21:03:17.888" v="150" actId="478"/>
          <ac:picMkLst>
            <pc:docMk/>
            <pc:sldMk cId="431218885" sldId="355"/>
            <ac:picMk id="2" creationId="{00000000-0000-0000-0000-000000000000}"/>
          </ac:picMkLst>
        </pc:picChg>
        <pc:picChg chg="add mod">
          <ac:chgData name="Magnolia Dovale Cabarcas" userId="4cb94d57-9ded-41ff-bf00-b2bd5bc3efaa" providerId="ADAL" clId="{A23E75CE-DEF8-46F9-BF30-D290AF9D1E18}" dt="2024-05-29T21:03:35.253" v="155" actId="14100"/>
          <ac:picMkLst>
            <pc:docMk/>
            <pc:sldMk cId="431218885" sldId="355"/>
            <ac:picMk id="4" creationId="{1A245E75-BA91-DE80-C6AC-EA2DA41494D4}"/>
          </ac:picMkLst>
        </pc:picChg>
      </pc:sldChg>
    </pc:docChg>
  </pc:docChgLst>
  <pc:docChgLst>
    <pc:chgData name="Magnolia Dovale Cabarcas" userId="4cb94d57-9ded-41ff-bf00-b2bd5bc3efaa" providerId="ADAL" clId="{5EB93B22-2085-4AF7-A01A-A7D13B7881AD}"/>
    <pc:docChg chg="custSel modSld">
      <pc:chgData name="Magnolia Dovale Cabarcas" userId="4cb94d57-9ded-41ff-bf00-b2bd5bc3efaa" providerId="ADAL" clId="{5EB93B22-2085-4AF7-A01A-A7D13B7881AD}" dt="2024-09-19T01:41:09.617" v="142" actId="20577"/>
      <pc:docMkLst>
        <pc:docMk/>
      </pc:docMkLst>
      <pc:sldChg chg="addSp delSp modSp mod">
        <pc:chgData name="Magnolia Dovale Cabarcas" userId="4cb94d57-9ded-41ff-bf00-b2bd5bc3efaa" providerId="ADAL" clId="{5EB93B22-2085-4AF7-A01A-A7D13B7881AD}" dt="2024-09-19T01:41:09.617" v="142" actId="20577"/>
        <pc:sldMkLst>
          <pc:docMk/>
          <pc:sldMk cId="1250068747" sldId="351"/>
        </pc:sldMkLst>
        <pc:spChg chg="mod">
          <ac:chgData name="Magnolia Dovale Cabarcas" userId="4cb94d57-9ded-41ff-bf00-b2bd5bc3efaa" providerId="ADAL" clId="{5EB93B22-2085-4AF7-A01A-A7D13B7881AD}" dt="2024-09-19T00:22:57.397" v="38" actId="20577"/>
          <ac:spMkLst>
            <pc:docMk/>
            <pc:sldMk cId="1250068747" sldId="351"/>
            <ac:spMk id="2" creationId="{694CE46B-4843-DA4F-33C9-2C1F310D4499}"/>
          </ac:spMkLst>
        </pc:spChg>
        <pc:spChg chg="mod">
          <ac:chgData name="Magnolia Dovale Cabarcas" userId="4cb94d57-9ded-41ff-bf00-b2bd5bc3efaa" providerId="ADAL" clId="{5EB93B22-2085-4AF7-A01A-A7D13B7881AD}" dt="2024-09-18T21:54:20.877" v="6" actId="20577"/>
          <ac:spMkLst>
            <pc:docMk/>
            <pc:sldMk cId="1250068747" sldId="351"/>
            <ac:spMk id="9" creationId="{08AF10F0-A06D-8E8B-96A3-50EFD5F3205A}"/>
          </ac:spMkLst>
        </pc:spChg>
        <pc:spChg chg="mod">
          <ac:chgData name="Magnolia Dovale Cabarcas" userId="4cb94d57-9ded-41ff-bf00-b2bd5bc3efaa" providerId="ADAL" clId="{5EB93B22-2085-4AF7-A01A-A7D13B7881AD}" dt="2024-09-18T21:54:09.612" v="1" actId="20577"/>
          <ac:spMkLst>
            <pc:docMk/>
            <pc:sldMk cId="1250068747" sldId="351"/>
            <ac:spMk id="11" creationId="{D06A2E04-EA7A-D015-9DE3-0945FFC472F2}"/>
          </ac:spMkLst>
        </pc:spChg>
        <pc:spChg chg="mod">
          <ac:chgData name="Magnolia Dovale Cabarcas" userId="4cb94d57-9ded-41ff-bf00-b2bd5bc3efaa" providerId="ADAL" clId="{5EB93B22-2085-4AF7-A01A-A7D13B7881AD}" dt="2024-09-19T01:41:09.617" v="142" actId="20577"/>
          <ac:spMkLst>
            <pc:docMk/>
            <pc:sldMk cId="1250068747" sldId="351"/>
            <ac:spMk id="35" creationId="{FB70F656-FB4A-9F61-E627-BA0E0F374BF5}"/>
          </ac:spMkLst>
        </pc:spChg>
        <pc:spChg chg="mod">
          <ac:chgData name="Magnolia Dovale Cabarcas" userId="4cb94d57-9ded-41ff-bf00-b2bd5bc3efaa" providerId="ADAL" clId="{5EB93B22-2085-4AF7-A01A-A7D13B7881AD}" dt="2024-09-18T21:54:26.127" v="8" actId="20577"/>
          <ac:spMkLst>
            <pc:docMk/>
            <pc:sldMk cId="1250068747" sldId="351"/>
            <ac:spMk id="36" creationId="{C534BA34-BE19-7D14-2942-B524069713C4}"/>
          </ac:spMkLst>
        </pc:spChg>
        <pc:spChg chg="mod">
          <ac:chgData name="Magnolia Dovale Cabarcas" userId="4cb94d57-9ded-41ff-bf00-b2bd5bc3efaa" providerId="ADAL" clId="{5EB93B22-2085-4AF7-A01A-A7D13B7881AD}" dt="2024-09-19T00:22:43.085" v="30" actId="20577"/>
          <ac:spMkLst>
            <pc:docMk/>
            <pc:sldMk cId="1250068747" sldId="351"/>
            <ac:spMk id="38" creationId="{C2429BB9-6A6F-1542-1706-9D7ED0FBC7D8}"/>
          </ac:spMkLst>
        </pc:spChg>
        <pc:spChg chg="mod">
          <ac:chgData name="Magnolia Dovale Cabarcas" userId="4cb94d57-9ded-41ff-bf00-b2bd5bc3efaa" providerId="ADAL" clId="{5EB93B22-2085-4AF7-A01A-A7D13B7881AD}" dt="2024-09-19T00:22:51.272" v="34" actId="20577"/>
          <ac:spMkLst>
            <pc:docMk/>
            <pc:sldMk cId="1250068747" sldId="351"/>
            <ac:spMk id="39" creationId="{BF553322-74A9-8F86-943E-FFD4763F43FA}"/>
          </ac:spMkLst>
        </pc:spChg>
        <pc:spChg chg="mod">
          <ac:chgData name="Magnolia Dovale Cabarcas" userId="4cb94d57-9ded-41ff-bf00-b2bd5bc3efaa" providerId="ADAL" clId="{5EB93B22-2085-4AF7-A01A-A7D13B7881AD}" dt="2024-09-19T01:41:03.424" v="136" actId="20577"/>
          <ac:spMkLst>
            <pc:docMk/>
            <pc:sldMk cId="1250068747" sldId="351"/>
            <ac:spMk id="46" creationId="{A12551D6-DD00-3EE8-E702-CAE036800CB9}"/>
          </ac:spMkLst>
        </pc:spChg>
        <pc:picChg chg="add mod">
          <ac:chgData name="Magnolia Dovale Cabarcas" userId="4cb94d57-9ded-41ff-bf00-b2bd5bc3efaa" providerId="ADAL" clId="{5EB93B22-2085-4AF7-A01A-A7D13B7881AD}" dt="2024-09-19T00:21:54.142" v="19" actId="1076"/>
          <ac:picMkLst>
            <pc:docMk/>
            <pc:sldMk cId="1250068747" sldId="351"/>
            <ac:picMk id="4" creationId="{533CE81A-788A-16C2-D85B-A19004A95A8B}"/>
          </ac:picMkLst>
        </pc:picChg>
        <pc:picChg chg="del">
          <ac:chgData name="Magnolia Dovale Cabarcas" userId="4cb94d57-9ded-41ff-bf00-b2bd5bc3efaa" providerId="ADAL" clId="{5EB93B22-2085-4AF7-A01A-A7D13B7881AD}" dt="2024-09-18T21:54:16.378" v="4" actId="478"/>
          <ac:picMkLst>
            <pc:docMk/>
            <pc:sldMk cId="1250068747" sldId="351"/>
            <ac:picMk id="6" creationId="{DBB67CDD-E474-4CAF-A335-B44DF80AB5E8}"/>
          </ac:picMkLst>
        </pc:picChg>
        <pc:picChg chg="add mod">
          <ac:chgData name="Magnolia Dovale Cabarcas" userId="4cb94d57-9ded-41ff-bf00-b2bd5bc3efaa" providerId="ADAL" clId="{5EB93B22-2085-4AF7-A01A-A7D13B7881AD}" dt="2024-09-19T00:22:27.774" v="26" actId="1076"/>
          <ac:picMkLst>
            <pc:docMk/>
            <pc:sldMk cId="1250068747" sldId="351"/>
            <ac:picMk id="17" creationId="{3CE8C9C3-2E3B-20A6-CE1A-F1EDEFCE31A1}"/>
          </ac:picMkLst>
        </pc:picChg>
        <pc:picChg chg="add mod">
          <ac:chgData name="Magnolia Dovale Cabarcas" userId="4cb94d57-9ded-41ff-bf00-b2bd5bc3efaa" providerId="ADAL" clId="{5EB93B22-2085-4AF7-A01A-A7D13B7881AD}" dt="2024-09-19T00:27:55.728" v="47" actId="1076"/>
          <ac:picMkLst>
            <pc:docMk/>
            <pc:sldMk cId="1250068747" sldId="351"/>
            <ac:picMk id="19" creationId="{A1C317E6-1B3E-4A16-7BC3-6D1AD30E3B8A}"/>
          </ac:picMkLst>
        </pc:picChg>
        <pc:picChg chg="del">
          <ac:chgData name="Magnolia Dovale Cabarcas" userId="4cb94d57-9ded-41ff-bf00-b2bd5bc3efaa" providerId="ADAL" clId="{5EB93B22-2085-4AF7-A01A-A7D13B7881AD}" dt="2024-09-19T00:21:57.563" v="20" actId="478"/>
          <ac:picMkLst>
            <pc:docMk/>
            <pc:sldMk cId="1250068747" sldId="351"/>
            <ac:picMk id="20" creationId="{71A832A5-C024-051A-B151-87F83CDBBD3E}"/>
          </ac:picMkLst>
        </pc:picChg>
        <pc:picChg chg="add mod">
          <ac:chgData name="Magnolia Dovale Cabarcas" userId="4cb94d57-9ded-41ff-bf00-b2bd5bc3efaa" providerId="ADAL" clId="{5EB93B22-2085-4AF7-A01A-A7D13B7881AD}" dt="2024-09-19T00:31:09.147" v="52" actId="14100"/>
          <ac:picMkLst>
            <pc:docMk/>
            <pc:sldMk cId="1250068747" sldId="351"/>
            <ac:picMk id="21" creationId="{715B0B3C-2EFF-E339-8EBF-BDE62A1C5225}"/>
          </ac:picMkLst>
        </pc:picChg>
        <pc:picChg chg="del">
          <ac:chgData name="Magnolia Dovale Cabarcas" userId="4cb94d57-9ded-41ff-bf00-b2bd5bc3efaa" providerId="ADAL" clId="{5EB93B22-2085-4AF7-A01A-A7D13B7881AD}" dt="2024-09-19T00:27:24.574" v="39" actId="478"/>
          <ac:picMkLst>
            <pc:docMk/>
            <pc:sldMk cId="1250068747" sldId="351"/>
            <ac:picMk id="23" creationId="{86573548-F6D9-B6F5-ADB7-140FBA6801D2}"/>
          </ac:picMkLst>
        </pc:picChg>
        <pc:picChg chg="del">
          <ac:chgData name="Magnolia Dovale Cabarcas" userId="4cb94d57-9ded-41ff-bf00-b2bd5bc3efaa" providerId="ADAL" clId="{5EB93B22-2085-4AF7-A01A-A7D13B7881AD}" dt="2024-09-19T00:27:58.384" v="48" actId="478"/>
          <ac:picMkLst>
            <pc:docMk/>
            <pc:sldMk cId="1250068747" sldId="351"/>
            <ac:picMk id="24" creationId="{3BD023D3-1317-1880-A0C1-6F299BC366C7}"/>
          </ac:picMkLst>
        </pc:picChg>
      </pc:sldChg>
      <pc:sldChg chg="modSp mod">
        <pc:chgData name="Magnolia Dovale Cabarcas" userId="4cb94d57-9ded-41ff-bf00-b2bd5bc3efaa" providerId="ADAL" clId="{5EB93B22-2085-4AF7-A01A-A7D13B7881AD}" dt="2024-09-19T01:39:53.489" v="130" actId="20577"/>
        <pc:sldMkLst>
          <pc:docMk/>
          <pc:sldMk cId="2908596167" sldId="352"/>
        </pc:sldMkLst>
        <pc:spChg chg="mod">
          <ac:chgData name="Magnolia Dovale Cabarcas" userId="4cb94d57-9ded-41ff-bf00-b2bd5bc3efaa" providerId="ADAL" clId="{5EB93B22-2085-4AF7-A01A-A7D13B7881AD}" dt="2024-09-19T01:39:34.139" v="118" actId="20577"/>
          <ac:spMkLst>
            <pc:docMk/>
            <pc:sldMk cId="2908596167" sldId="352"/>
            <ac:spMk id="8" creationId="{25A73E28-C522-D4C5-8CF1-91480CAB1DAA}"/>
          </ac:spMkLst>
        </pc:spChg>
        <pc:spChg chg="mod">
          <ac:chgData name="Magnolia Dovale Cabarcas" userId="4cb94d57-9ded-41ff-bf00-b2bd5bc3efaa" providerId="ADAL" clId="{5EB93B22-2085-4AF7-A01A-A7D13B7881AD}" dt="2024-09-19T01:39:53.489" v="130" actId="20577"/>
          <ac:spMkLst>
            <pc:docMk/>
            <pc:sldMk cId="2908596167" sldId="352"/>
            <ac:spMk id="9" creationId="{55DEB6F5-6A2F-1999-9597-42B94DE57441}"/>
          </ac:spMkLst>
        </pc:spChg>
      </pc:sldChg>
      <pc:sldChg chg="addSp delSp modSp mod">
        <pc:chgData name="Magnolia Dovale Cabarcas" userId="4cb94d57-9ded-41ff-bf00-b2bd5bc3efaa" providerId="ADAL" clId="{5EB93B22-2085-4AF7-A01A-A7D13B7881AD}" dt="2024-09-19T01:29:24.054" v="91" actId="14100"/>
        <pc:sldMkLst>
          <pc:docMk/>
          <pc:sldMk cId="4256797451" sldId="353"/>
        </pc:sldMkLst>
        <pc:spChg chg="mod">
          <ac:chgData name="Magnolia Dovale Cabarcas" userId="4cb94d57-9ded-41ff-bf00-b2bd5bc3efaa" providerId="ADAL" clId="{5EB93B22-2085-4AF7-A01A-A7D13B7881AD}" dt="2024-09-19T00:59:30.006" v="80" actId="20577"/>
          <ac:spMkLst>
            <pc:docMk/>
            <pc:sldMk cId="4256797451" sldId="353"/>
            <ac:spMk id="4" creationId="{6F404070-A5FD-F7EB-0162-B8D7B5B0BD97}"/>
          </ac:spMkLst>
        </pc:spChg>
        <pc:spChg chg="mod">
          <ac:chgData name="Magnolia Dovale Cabarcas" userId="4cb94d57-9ded-41ff-bf00-b2bd5bc3efaa" providerId="ADAL" clId="{5EB93B22-2085-4AF7-A01A-A7D13B7881AD}" dt="2024-09-19T00:40:13.316" v="79" actId="313"/>
          <ac:spMkLst>
            <pc:docMk/>
            <pc:sldMk cId="4256797451" sldId="353"/>
            <ac:spMk id="17" creationId="{D536D126-B1AE-262E-6AB0-A82C3966FACB}"/>
          </ac:spMkLst>
        </pc:spChg>
        <pc:spChg chg="mod">
          <ac:chgData name="Magnolia Dovale Cabarcas" userId="4cb94d57-9ded-41ff-bf00-b2bd5bc3efaa" providerId="ADAL" clId="{5EB93B22-2085-4AF7-A01A-A7D13B7881AD}" dt="2024-09-19T01:03:19.820" v="84" actId="20577"/>
          <ac:spMkLst>
            <pc:docMk/>
            <pc:sldMk cId="4256797451" sldId="353"/>
            <ac:spMk id="19" creationId="{86A76F38-0E18-B0D8-B7A6-84FA33C918A2}"/>
          </ac:spMkLst>
        </pc:spChg>
        <pc:picChg chg="add mod">
          <ac:chgData name="Magnolia Dovale Cabarcas" userId="4cb94d57-9ded-41ff-bf00-b2bd5bc3efaa" providerId="ADAL" clId="{5EB93B22-2085-4AF7-A01A-A7D13B7881AD}" dt="2024-09-19T01:29:24.054" v="91" actId="14100"/>
          <ac:picMkLst>
            <pc:docMk/>
            <pc:sldMk cId="4256797451" sldId="353"/>
            <ac:picMk id="3" creationId="{FAED378A-B0E3-F3B5-4D36-F19D9AE76BE7}"/>
          </ac:picMkLst>
        </pc:picChg>
        <pc:picChg chg="del">
          <ac:chgData name="Magnolia Dovale Cabarcas" userId="4cb94d57-9ded-41ff-bf00-b2bd5bc3efaa" providerId="ADAL" clId="{5EB93B22-2085-4AF7-A01A-A7D13B7881AD}" dt="2024-09-19T01:29:02.429" v="85" actId="478"/>
          <ac:picMkLst>
            <pc:docMk/>
            <pc:sldMk cId="4256797451" sldId="353"/>
            <ac:picMk id="7" creationId="{2B29E44D-81C5-E8BD-DF1A-903822DA60F1}"/>
          </ac:picMkLst>
        </pc:picChg>
      </pc:sldChg>
      <pc:sldChg chg="addSp delSp modSp mod">
        <pc:chgData name="Magnolia Dovale Cabarcas" userId="4cb94d57-9ded-41ff-bf00-b2bd5bc3efaa" providerId="ADAL" clId="{5EB93B22-2085-4AF7-A01A-A7D13B7881AD}" dt="2024-09-19T01:38:54.943" v="110" actId="14100"/>
        <pc:sldMkLst>
          <pc:docMk/>
          <pc:sldMk cId="431218885" sldId="355"/>
        </pc:sldMkLst>
        <pc:spChg chg="mod">
          <ac:chgData name="Magnolia Dovale Cabarcas" userId="4cb94d57-9ded-41ff-bf00-b2bd5bc3efaa" providerId="ADAL" clId="{5EB93B22-2085-4AF7-A01A-A7D13B7881AD}" dt="2024-09-19T01:33:56.558" v="100" actId="20577"/>
          <ac:spMkLst>
            <pc:docMk/>
            <pc:sldMk cId="431218885" sldId="355"/>
            <ac:spMk id="25" creationId="{E87E523B-1215-3CBA-9FFC-3F2307BEF33A}"/>
          </ac:spMkLst>
        </pc:spChg>
        <pc:spChg chg="mod">
          <ac:chgData name="Magnolia Dovale Cabarcas" userId="4cb94d57-9ded-41ff-bf00-b2bd5bc3efaa" providerId="ADAL" clId="{5EB93B22-2085-4AF7-A01A-A7D13B7881AD}" dt="2024-09-19T01:34:07.653" v="104" actId="20577"/>
          <ac:spMkLst>
            <pc:docMk/>
            <pc:sldMk cId="431218885" sldId="355"/>
            <ac:spMk id="26" creationId="{AC273989-87FF-EC9B-6EAE-A49F3F8098D0}"/>
          </ac:spMkLst>
        </pc:spChg>
        <pc:picChg chg="add mod">
          <ac:chgData name="Magnolia Dovale Cabarcas" userId="4cb94d57-9ded-41ff-bf00-b2bd5bc3efaa" providerId="ADAL" clId="{5EB93B22-2085-4AF7-A01A-A7D13B7881AD}" dt="2024-09-19T01:32:56.575" v="96" actId="14100"/>
          <ac:picMkLst>
            <pc:docMk/>
            <pc:sldMk cId="431218885" sldId="355"/>
            <ac:picMk id="2" creationId="{26510E3C-F314-C51D-6E20-9867B6FA2872}"/>
          </ac:picMkLst>
        </pc:picChg>
        <pc:picChg chg="add mod">
          <ac:chgData name="Magnolia Dovale Cabarcas" userId="4cb94d57-9ded-41ff-bf00-b2bd5bc3efaa" providerId="ADAL" clId="{5EB93B22-2085-4AF7-A01A-A7D13B7881AD}" dt="2024-09-19T01:38:54.943" v="110" actId="14100"/>
          <ac:picMkLst>
            <pc:docMk/>
            <pc:sldMk cId="431218885" sldId="355"/>
            <ac:picMk id="3" creationId="{C8F6862F-8BA7-7A14-DC40-DE1B14D9290A}"/>
          </ac:picMkLst>
        </pc:picChg>
        <pc:picChg chg="del">
          <ac:chgData name="Magnolia Dovale Cabarcas" userId="4cb94d57-9ded-41ff-bf00-b2bd5bc3efaa" providerId="ADAL" clId="{5EB93B22-2085-4AF7-A01A-A7D13B7881AD}" dt="2024-09-19T01:32:29.418" v="92" actId="478"/>
          <ac:picMkLst>
            <pc:docMk/>
            <pc:sldMk cId="431218885" sldId="355"/>
            <ac:picMk id="5" creationId="{0D68312D-8BBF-BA18-E8C9-1AB832C0E0FC}"/>
          </ac:picMkLst>
        </pc:picChg>
        <pc:picChg chg="del">
          <ac:chgData name="Magnolia Dovale Cabarcas" userId="4cb94d57-9ded-41ff-bf00-b2bd5bc3efaa" providerId="ADAL" clId="{5EB93B22-2085-4AF7-A01A-A7D13B7881AD}" dt="2024-09-19T01:38:38.602" v="105" actId="478"/>
          <ac:picMkLst>
            <pc:docMk/>
            <pc:sldMk cId="431218885" sldId="355"/>
            <ac:picMk id="6" creationId="{68D1D673-591D-CB80-80D4-CE4B3DA55824}"/>
          </ac:picMkLst>
        </pc:picChg>
      </pc:sldChg>
    </pc:docChg>
  </pc:docChgLst>
  <pc:docChgLst>
    <pc:chgData name="Magnolia Dovale Cabarcas" userId="4cb94d57-9ded-41ff-bf00-b2bd5bc3efaa" providerId="ADAL" clId="{2C1F5A7D-3F08-4A2C-A39C-FF4DF032294B}"/>
    <pc:docChg chg="custSel modSld">
      <pc:chgData name="Magnolia Dovale Cabarcas" userId="4cb94d57-9ded-41ff-bf00-b2bd5bc3efaa" providerId="ADAL" clId="{2C1F5A7D-3F08-4A2C-A39C-FF4DF032294B}" dt="2024-07-16T19:30:35.300" v="159" actId="20577"/>
      <pc:docMkLst>
        <pc:docMk/>
      </pc:docMkLst>
    </pc:docChg>
  </pc:docChgLst>
  <pc:docChgLst>
    <pc:chgData name="Magnolia Dovale Cabarcas" userId="4cb94d57-9ded-41ff-bf00-b2bd5bc3efaa" providerId="ADAL" clId="{2C8B457D-6D1F-4E98-82E3-49B5E8206CD4}"/>
    <pc:docChg chg="undo custSel modSld">
      <pc:chgData name="Magnolia Dovale Cabarcas" userId="4cb94d57-9ded-41ff-bf00-b2bd5bc3efaa" providerId="ADAL" clId="{2C8B457D-6D1F-4E98-82E3-49B5E8206CD4}" dt="2024-06-11T02:24:39.296" v="109" actId="20577"/>
      <pc:docMkLst>
        <pc:docMk/>
      </pc:docMkLst>
    </pc:docChg>
  </pc:docChgLst>
  <pc:docChgLst>
    <pc:chgData name="Magnolia Dovale Cabarcas" userId="4cb94d57-9ded-41ff-bf00-b2bd5bc3efaa" providerId="ADAL" clId="{FAA4B781-63C8-49C5-8197-ECD3B7B9580A}"/>
    <pc:docChg chg="custSel modSld">
      <pc:chgData name="Magnolia Dovale Cabarcas" userId="4cb94d57-9ded-41ff-bf00-b2bd5bc3efaa" providerId="ADAL" clId="{FAA4B781-63C8-49C5-8197-ECD3B7B9580A}" dt="2024-08-26T20:26:37.910" v="137" actId="20577"/>
      <pc:docMkLst>
        <pc:docMk/>
      </pc:docMkLst>
    </pc:docChg>
  </pc:docChgLst>
  <pc:docChgLst>
    <pc:chgData name="Magnolia Dovale Cabarcas" userId="4cb94d57-9ded-41ff-bf00-b2bd5bc3efaa" providerId="ADAL" clId="{50DF1627-16A8-4ACB-BEA6-DC3DABA9F5DD}"/>
    <pc:docChg chg="undo custSel addSld delSld modSld">
      <pc:chgData name="Magnolia Dovale Cabarcas" userId="4cb94d57-9ded-41ff-bf00-b2bd5bc3efaa" providerId="ADAL" clId="{50DF1627-16A8-4ACB-BEA6-DC3DABA9F5DD}" dt="2024-07-02T21:21:28.887" v="162" actId="20577"/>
      <pc:docMkLst>
        <pc:docMk/>
      </pc:docMkLst>
      <pc:sldChg chg="new del">
        <pc:chgData name="Magnolia Dovale Cabarcas" userId="4cb94d57-9ded-41ff-bf00-b2bd5bc3efaa" providerId="ADAL" clId="{50DF1627-16A8-4ACB-BEA6-DC3DABA9F5DD}" dt="2024-07-02T20:04:14.540" v="44" actId="2696"/>
        <pc:sldMkLst>
          <pc:docMk/>
          <pc:sldMk cId="1881345241" sldId="356"/>
        </pc:sldMkLst>
      </pc:sldChg>
      <pc:sldChg chg="new del">
        <pc:chgData name="Magnolia Dovale Cabarcas" userId="4cb94d57-9ded-41ff-bf00-b2bd5bc3efaa" providerId="ADAL" clId="{50DF1627-16A8-4ACB-BEA6-DC3DABA9F5DD}" dt="2024-07-02T20:12:43.759" v="46" actId="680"/>
        <pc:sldMkLst>
          <pc:docMk/>
          <pc:sldMk cId="1911194415" sldId="356"/>
        </pc:sldMkLst>
      </pc:sldChg>
      <pc:sldChg chg="new del">
        <pc:chgData name="Magnolia Dovale Cabarcas" userId="4cb94d57-9ded-41ff-bf00-b2bd5bc3efaa" providerId="ADAL" clId="{50DF1627-16A8-4ACB-BEA6-DC3DABA9F5DD}" dt="2024-07-02T20:21:09.432" v="48" actId="2696"/>
        <pc:sldMkLst>
          <pc:docMk/>
          <pc:sldMk cId="3281647786" sldId="35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EBCCE9-B719-445D-859F-C92A533DFE3E}" type="datetimeFigureOut">
              <a:rPr lang="es-CO" smtClean="0"/>
              <a:t>17/10/2024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3350A5-443B-473D-A177-62798EFC433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696409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3350A5-443B-473D-A177-62798EFC4339}" type="slidenum">
              <a:rPr lang="es-CO" smtClean="0"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34268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F1B0EB-7D90-41D2-8779-52F9313A43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B585FD7-5B62-44C6-AB9C-0D2F159C9F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D5DBBCA-E567-469F-91EC-A5ABF627CF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E9B6-36FF-4302-8315-AF98E044882E}" type="datetimeFigureOut">
              <a:rPr lang="es-CO" smtClean="0"/>
              <a:t>17/10/2024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17191-DCF4-4A43-A810-F059139C1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EEB8FD0-D05A-4F12-A1FB-1A58F7FE8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8BDEE-38CB-4ADA-8C04-1621108C5D5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3714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070295-996D-4558-B102-E9AFE7D5C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12AF7AF-2D17-48E6-ABEC-F258987CE5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400E0AE-D098-4FAF-8381-DBC744902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E9B6-36FF-4302-8315-AF98E044882E}" type="datetimeFigureOut">
              <a:rPr lang="es-CO" smtClean="0"/>
              <a:t>17/10/2024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DFB5271-D5C5-4995-9837-EBE482CD5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919F43A-7EA0-4679-B508-DC9E143D2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8BDEE-38CB-4ADA-8C04-1621108C5D5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53305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7A83BD0-6BFE-40F2-94A1-3C0EE52FE7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117EF44-7768-4446-BB8A-FAD66302F0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D45E513-C749-468A-A8AC-433D2A432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E9B6-36FF-4302-8315-AF98E044882E}" type="datetimeFigureOut">
              <a:rPr lang="es-CO" smtClean="0"/>
              <a:t>17/10/2024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052A280-73C4-461E-A47D-B50CB0542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D129C6A-ED51-4ABB-A4A1-F107AF357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8BDEE-38CB-4ADA-8C04-1621108C5D5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58532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A2919E-C1B9-469B-8909-63A83A0CD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629E634-92BF-47A3-8C96-AEDA92E402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3AB89E1-B68F-4C16-B13D-0E755A05F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E9B6-36FF-4302-8315-AF98E044882E}" type="datetimeFigureOut">
              <a:rPr lang="es-CO" smtClean="0"/>
              <a:t>17/10/2024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F8BE849-CC25-4F0F-B4D0-435A1F057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BFC7814-B1AC-468C-B366-7CBAF5243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8BDEE-38CB-4ADA-8C04-1621108C5D5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88640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CA2E65-38A4-4CE4-B910-427A51FB2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3919BD6-5459-4B48-9ABA-89563D4932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743D5F6-CECD-4A5F-850E-A171B2E5E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E9B6-36FF-4302-8315-AF98E044882E}" type="datetimeFigureOut">
              <a:rPr lang="es-CO" smtClean="0"/>
              <a:t>17/10/2024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F330526-BCBE-4063-8CE4-A41F892C9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869F11A-09CC-495E-9FC3-1C7F410C3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8BDEE-38CB-4ADA-8C04-1621108C5D5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06637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F3C51C-792C-4F76-9BED-DD34DFC6E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EE09F4D-7007-42ED-A73E-DCEA33A41F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59CBB94-B71A-4638-B2F8-97055C79E8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E785827-47CE-40A5-82F1-841AD5278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E9B6-36FF-4302-8315-AF98E044882E}" type="datetimeFigureOut">
              <a:rPr lang="es-CO" smtClean="0"/>
              <a:t>17/10/2024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2A4A3C9-AE9A-4E22-9A1F-0DB9DBDCD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0C37A60-9A92-4134-841F-924F22329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8BDEE-38CB-4ADA-8C04-1621108C5D5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51672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619704-1459-4FE1-B977-36579A757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B51181F-3E68-4192-9C4D-415363B6FC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399B522-A34D-414A-B7AD-1AB906B42A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94DCDDC-727A-4E4D-AE85-BB1390A662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FBDFB7D-3861-4EFB-AA13-401328C58D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6BAFB38-D1DD-4B23-A0AE-C308A6EC6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E9B6-36FF-4302-8315-AF98E044882E}" type="datetimeFigureOut">
              <a:rPr lang="es-CO" smtClean="0"/>
              <a:t>17/10/2024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0BDFC57-C614-475B-BC04-764E1EFD4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1D086E3-91C6-4C4E-BEA7-533E42071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8BDEE-38CB-4ADA-8C04-1621108C5D5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03141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4E5C10-CBD5-444B-A61E-827C3A27C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0C6DAC2-EEA2-48EC-AA98-E1AE6D136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E9B6-36FF-4302-8315-AF98E044882E}" type="datetimeFigureOut">
              <a:rPr lang="es-CO" smtClean="0"/>
              <a:t>17/10/2024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75B5F87-F4FE-4542-99CE-3F5899053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D7B3B7B-345A-4740-9659-0FC473CFD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8BDEE-38CB-4ADA-8C04-1621108C5D5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43619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334A5D0-A32C-4596-A144-3A910601F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E9B6-36FF-4302-8315-AF98E044882E}" type="datetimeFigureOut">
              <a:rPr lang="es-CO" smtClean="0"/>
              <a:t>17/10/2024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E75C937-584B-44BB-AA21-C7DBF27E1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94DD12C-2BF9-4F9A-8251-893DA752A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8BDEE-38CB-4ADA-8C04-1621108C5D5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31116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02C0EF-6C8E-4F1C-90B3-BCD874005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8ABEED8-1CED-4B7F-AE23-4492CB82D1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436625A-3179-401F-B6FF-3E711088CD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BB7EEA9-CD47-48A4-BB2F-9DAAA32A4C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E9B6-36FF-4302-8315-AF98E044882E}" type="datetimeFigureOut">
              <a:rPr lang="es-CO" smtClean="0"/>
              <a:t>17/10/2024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10ECD5D-448E-4BA5-85F2-1675923ED5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DBFF960-0B84-4A11-8D41-1DAAD8D12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8BDEE-38CB-4ADA-8C04-1621108C5D5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1255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0FFBD8-DEE5-4653-8C19-8F9333B5C2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8AA866E-574F-40E3-A43C-31CC237991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6FCCB7C-EACC-4D73-B819-B6EECF955E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B85CC28-82E2-4E16-9118-9C867FF1C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E9B6-36FF-4302-8315-AF98E044882E}" type="datetimeFigureOut">
              <a:rPr lang="es-CO" smtClean="0"/>
              <a:t>17/10/2024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6B86EC9-2938-4B1D-AACE-BC4C725ED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B8CC0B7-D129-45A4-BC2C-F49495FF1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8BDEE-38CB-4ADA-8C04-1621108C5D5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46095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B8C8E69-FD93-4D6F-A3D5-B21A806C14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C2FBFFF-ECFD-48CA-91EF-02B5B695B8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0845E44-ABB5-4432-91F3-B10AB4C855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A6E9B6-36FF-4302-8315-AF98E044882E}" type="datetimeFigureOut">
              <a:rPr lang="es-CO" smtClean="0"/>
              <a:t>17/10/2024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A96DC29-E597-4CE9-8EB1-F9CA59F448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7362677-B43D-4E75-9402-C0917677A8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08BDEE-38CB-4ADA-8C04-1621108C5D5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05637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sv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728744C0-2782-FFC2-2E39-16BF6FC14664}"/>
              </a:ext>
            </a:extLst>
          </p:cNvPr>
          <p:cNvSpPr/>
          <p:nvPr/>
        </p:nvSpPr>
        <p:spPr>
          <a:xfrm>
            <a:off x="0" y="0"/>
            <a:ext cx="2275840" cy="32004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12032DD6-5FD3-8712-42FA-E0B819F19CFB}"/>
              </a:ext>
            </a:extLst>
          </p:cNvPr>
          <p:cNvSpPr/>
          <p:nvPr/>
        </p:nvSpPr>
        <p:spPr>
          <a:xfrm>
            <a:off x="426720" y="447040"/>
            <a:ext cx="1402080" cy="609600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latin typeface="Arial Narrow" panose="020B0606020202030204" pitchFamily="34" charset="0"/>
              </a:rPr>
              <a:t>INFORME DE EVENTO</a:t>
            </a:r>
            <a:endParaRPr lang="es-CO" b="1" dirty="0">
              <a:latin typeface="Arial Narrow" panose="020B0606020202030204" pitchFamily="34" charset="0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25A73E28-C522-D4C5-8CF1-91480CAB1DAA}"/>
              </a:ext>
            </a:extLst>
          </p:cNvPr>
          <p:cNvSpPr/>
          <p:nvPr/>
        </p:nvSpPr>
        <p:spPr>
          <a:xfrm>
            <a:off x="22459" y="3214645"/>
            <a:ext cx="2275840" cy="36576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latin typeface="Arial Narrow" panose="020B0606020202030204" pitchFamily="34" charset="0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3F56D46B-7D59-DA51-20A3-90E62A842EFE}"/>
              </a:ext>
            </a:extLst>
          </p:cNvPr>
          <p:cNvSpPr/>
          <p:nvPr/>
        </p:nvSpPr>
        <p:spPr>
          <a:xfrm>
            <a:off x="135485" y="3421063"/>
            <a:ext cx="2004869" cy="609600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COMO SE COMPORTA EL EVENTO</a:t>
            </a:r>
            <a:endParaRPr lang="es-CO" sz="14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id="{D06A2E04-EA7A-D015-9DE3-0945FFC472F2}"/>
              </a:ext>
            </a:extLst>
          </p:cNvPr>
          <p:cNvSpPr/>
          <p:nvPr/>
        </p:nvSpPr>
        <p:spPr>
          <a:xfrm>
            <a:off x="2391408" y="344456"/>
            <a:ext cx="7068257" cy="9144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 dirty="0">
                <a:solidFill>
                  <a:srgbClr val="FF0000"/>
                </a:solidFill>
                <a:latin typeface="Arial Narrow" panose="020B0606020202030204" pitchFamily="34" charset="0"/>
              </a:rPr>
              <a:t>EVENTO VARICELA</a:t>
            </a:r>
          </a:p>
          <a:p>
            <a:pPr algn="ctr"/>
            <a:r>
              <a:rPr lang="es-ES" sz="28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Semana 40 – Cartagena de Indias 2024</a:t>
            </a:r>
            <a:endParaRPr lang="es-CO" sz="2800" b="1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grpSp>
        <p:nvGrpSpPr>
          <p:cNvPr id="45" name="Grupo 44">
            <a:extLst>
              <a:ext uri="{FF2B5EF4-FFF2-40B4-BE49-F238E27FC236}">
                <a16:creationId xmlns:a16="http://schemas.microsoft.com/office/drawing/2014/main" id="{B77E1151-5A1F-478D-0619-D15894CAED9A}"/>
              </a:ext>
            </a:extLst>
          </p:cNvPr>
          <p:cNvGrpSpPr/>
          <p:nvPr/>
        </p:nvGrpSpPr>
        <p:grpSpPr>
          <a:xfrm>
            <a:off x="9495517" y="366278"/>
            <a:ext cx="2483123" cy="980465"/>
            <a:chOff x="3050540" y="1582356"/>
            <a:chExt cx="2760980" cy="980465"/>
          </a:xfrm>
        </p:grpSpPr>
        <p:pic>
          <p:nvPicPr>
            <p:cNvPr id="15" name="Gráfico 14" descr="Grupo de personas con relleno sólido">
              <a:extLst>
                <a:ext uri="{FF2B5EF4-FFF2-40B4-BE49-F238E27FC236}">
                  <a16:creationId xmlns:a16="http://schemas.microsoft.com/office/drawing/2014/main" id="{83EB1B5F-DA2E-A1BA-4540-B57877C8217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3050540" y="1648421"/>
              <a:ext cx="914400" cy="914400"/>
            </a:xfrm>
            <a:prstGeom prst="rect">
              <a:avLst/>
            </a:prstGeom>
          </p:spPr>
        </p:pic>
        <p:sp>
          <p:nvSpPr>
            <p:cNvPr id="35" name="Rectángulo 34">
              <a:extLst>
                <a:ext uri="{FF2B5EF4-FFF2-40B4-BE49-F238E27FC236}">
                  <a16:creationId xmlns:a16="http://schemas.microsoft.com/office/drawing/2014/main" id="{FB70F656-FB4A-9F61-E627-BA0E0F374BF5}"/>
                </a:ext>
              </a:extLst>
            </p:cNvPr>
            <p:cNvSpPr/>
            <p:nvPr/>
          </p:nvSpPr>
          <p:spPr>
            <a:xfrm>
              <a:off x="3507740" y="1582356"/>
              <a:ext cx="2303780" cy="914400"/>
            </a:xfrm>
            <a:prstGeom prst="rect">
              <a:avLst/>
            </a:prstGeom>
            <a:noFill/>
            <a:ln>
              <a:noFill/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4400" b="1" dirty="0">
                  <a:solidFill>
                    <a:srgbClr val="FF0000"/>
                  </a:solidFill>
                  <a:latin typeface="Arial Narrow" panose="020B0606020202030204" pitchFamily="34" charset="0"/>
                </a:rPr>
                <a:t>360</a:t>
              </a:r>
            </a:p>
            <a:p>
              <a:pPr algn="ctr"/>
              <a:r>
                <a:rPr lang="es-ES" b="1" dirty="0">
                  <a:solidFill>
                    <a:srgbClr val="002060"/>
                  </a:solidFill>
                  <a:latin typeface="Arial Narrow" panose="020B0606020202030204" pitchFamily="34" charset="0"/>
                </a:rPr>
                <a:t>No. de casos</a:t>
              </a:r>
              <a:endParaRPr lang="es-CO" b="1" dirty="0">
                <a:solidFill>
                  <a:srgbClr val="002060"/>
                </a:solidFill>
                <a:latin typeface="Arial Narrow" panose="020B0606020202030204" pitchFamily="34" charset="0"/>
              </a:endParaRPr>
            </a:p>
          </p:txBody>
        </p:sp>
      </p:grpSp>
      <p:sp>
        <p:nvSpPr>
          <p:cNvPr id="36" name="Rectángulo 35">
            <a:extLst>
              <a:ext uri="{FF2B5EF4-FFF2-40B4-BE49-F238E27FC236}">
                <a16:creationId xmlns:a16="http://schemas.microsoft.com/office/drawing/2014/main" id="{C534BA34-BE19-7D14-2942-B524069713C4}"/>
              </a:ext>
            </a:extLst>
          </p:cNvPr>
          <p:cNvSpPr/>
          <p:nvPr/>
        </p:nvSpPr>
        <p:spPr>
          <a:xfrm>
            <a:off x="115163" y="4201035"/>
            <a:ext cx="2004869" cy="609600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Contra SE 40  2020</a:t>
            </a:r>
          </a:p>
          <a:p>
            <a:pPr algn="ctr"/>
            <a:r>
              <a:rPr lang="es-ES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244 casos </a:t>
            </a:r>
            <a:r>
              <a:rPr lang="es-ES" sz="1400" b="1" dirty="0">
                <a:latin typeface="Arial Narrow" panose="020B0606020202030204" pitchFamily="34" charset="0"/>
              </a:rPr>
              <a:t> </a:t>
            </a:r>
          </a:p>
        </p:txBody>
      </p:sp>
      <p:sp>
        <p:nvSpPr>
          <p:cNvPr id="38" name="Rectángulo 37">
            <a:extLst>
              <a:ext uri="{FF2B5EF4-FFF2-40B4-BE49-F238E27FC236}">
                <a16:creationId xmlns:a16="http://schemas.microsoft.com/office/drawing/2014/main" id="{C2429BB9-6A6F-1542-1706-9D7ED0FBC7D8}"/>
              </a:ext>
            </a:extLst>
          </p:cNvPr>
          <p:cNvSpPr/>
          <p:nvPr/>
        </p:nvSpPr>
        <p:spPr>
          <a:xfrm>
            <a:off x="135485" y="4941474"/>
            <a:ext cx="2004869" cy="609600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Contra SE 40  2021</a:t>
            </a:r>
          </a:p>
          <a:p>
            <a:pPr algn="ctr"/>
            <a:r>
              <a:rPr lang="es-ES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458  casos </a:t>
            </a:r>
          </a:p>
        </p:txBody>
      </p:sp>
      <p:sp>
        <p:nvSpPr>
          <p:cNvPr id="39" name="Rectángulo 38">
            <a:extLst>
              <a:ext uri="{FF2B5EF4-FFF2-40B4-BE49-F238E27FC236}">
                <a16:creationId xmlns:a16="http://schemas.microsoft.com/office/drawing/2014/main" id="{BF553322-74A9-8F86-943E-FFD4763F43FA}"/>
              </a:ext>
            </a:extLst>
          </p:cNvPr>
          <p:cNvSpPr/>
          <p:nvPr/>
        </p:nvSpPr>
        <p:spPr>
          <a:xfrm>
            <a:off x="125323" y="5582920"/>
            <a:ext cx="2004869" cy="609600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Contra SE 40 2022</a:t>
            </a:r>
          </a:p>
          <a:p>
            <a:pPr algn="ctr"/>
            <a:r>
              <a:rPr lang="es-ES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 322 casos</a:t>
            </a:r>
          </a:p>
        </p:txBody>
      </p:sp>
      <p:cxnSp>
        <p:nvCxnSpPr>
          <p:cNvPr id="41" name="Conector recto 40">
            <a:extLst>
              <a:ext uri="{FF2B5EF4-FFF2-40B4-BE49-F238E27FC236}">
                <a16:creationId xmlns:a16="http://schemas.microsoft.com/office/drawing/2014/main" id="{BF71BEE0-CC71-0203-B065-EBCCA040358D}"/>
              </a:ext>
            </a:extLst>
          </p:cNvPr>
          <p:cNvCxnSpPr/>
          <p:nvPr/>
        </p:nvCxnSpPr>
        <p:spPr>
          <a:xfrm>
            <a:off x="125323" y="4841113"/>
            <a:ext cx="1994709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cto 41">
            <a:extLst>
              <a:ext uri="{FF2B5EF4-FFF2-40B4-BE49-F238E27FC236}">
                <a16:creationId xmlns:a16="http://schemas.microsoft.com/office/drawing/2014/main" id="{BD02379B-BAB1-6FFF-CEFD-F25AA7C3B579}"/>
              </a:ext>
            </a:extLst>
          </p:cNvPr>
          <p:cNvCxnSpPr/>
          <p:nvPr/>
        </p:nvCxnSpPr>
        <p:spPr>
          <a:xfrm>
            <a:off x="125324" y="5529517"/>
            <a:ext cx="1994709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 recto 42">
            <a:extLst>
              <a:ext uri="{FF2B5EF4-FFF2-40B4-BE49-F238E27FC236}">
                <a16:creationId xmlns:a16="http://schemas.microsoft.com/office/drawing/2014/main" id="{471FB3A5-366A-EF11-816A-1829C7F66790}"/>
              </a:ext>
            </a:extLst>
          </p:cNvPr>
          <p:cNvCxnSpPr/>
          <p:nvPr/>
        </p:nvCxnSpPr>
        <p:spPr>
          <a:xfrm>
            <a:off x="115163" y="4084066"/>
            <a:ext cx="1994709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ángulo: esquinas redondeadas 45">
            <a:extLst>
              <a:ext uri="{FF2B5EF4-FFF2-40B4-BE49-F238E27FC236}">
                <a16:creationId xmlns:a16="http://schemas.microsoft.com/office/drawing/2014/main" id="{A12551D6-DD00-3EE8-E702-CAE036800CB9}"/>
              </a:ext>
            </a:extLst>
          </p:cNvPr>
          <p:cNvSpPr/>
          <p:nvPr/>
        </p:nvSpPr>
        <p:spPr>
          <a:xfrm>
            <a:off x="2391408" y="1210299"/>
            <a:ext cx="9587233" cy="91440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ES" sz="2000" b="1" dirty="0">
                <a:solidFill>
                  <a:srgbClr val="002060"/>
                </a:solidFill>
                <a:latin typeface="Arial Narrow" panose="020B0606020202030204" pitchFamily="34" charset="0"/>
              </a:rPr>
              <a:t>Hasta la semana 40 se notifican 360 casos de Varicela  en el distrito de Cartagena de indias</a:t>
            </a:r>
          </a:p>
        </p:txBody>
      </p:sp>
      <p:cxnSp>
        <p:nvCxnSpPr>
          <p:cNvPr id="49" name="Conector recto 48">
            <a:extLst>
              <a:ext uri="{FF2B5EF4-FFF2-40B4-BE49-F238E27FC236}">
                <a16:creationId xmlns:a16="http://schemas.microsoft.com/office/drawing/2014/main" id="{21284687-9801-71FE-36DE-4FB651C17C01}"/>
              </a:ext>
            </a:extLst>
          </p:cNvPr>
          <p:cNvCxnSpPr>
            <a:cxnSpLocks/>
          </p:cNvCxnSpPr>
          <p:nvPr/>
        </p:nvCxnSpPr>
        <p:spPr>
          <a:xfrm>
            <a:off x="2292773" y="1397813"/>
            <a:ext cx="9900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AutoShape 4" descr="Ver las imágenes de origen">
            <a:extLst>
              <a:ext uri="{FF2B5EF4-FFF2-40B4-BE49-F238E27FC236}">
                <a16:creationId xmlns:a16="http://schemas.microsoft.com/office/drawing/2014/main" id="{7C3BC597-6EF9-6CB8-0AAC-B282DFCBC06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13" name="AutoShape 6" descr="Ver las imágenes de origen">
            <a:extLst>
              <a:ext uri="{FF2B5EF4-FFF2-40B4-BE49-F238E27FC236}">
                <a16:creationId xmlns:a16="http://schemas.microsoft.com/office/drawing/2014/main" id="{5D0C5596-AA95-C8ED-A985-096CFCBAE48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08AF10F0-A06D-8E8B-96A3-50EFD5F3205A}"/>
              </a:ext>
            </a:extLst>
          </p:cNvPr>
          <p:cNvSpPr/>
          <p:nvPr/>
        </p:nvSpPr>
        <p:spPr>
          <a:xfrm>
            <a:off x="7260155" y="1857365"/>
            <a:ext cx="4584588" cy="232635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/>
              <a:t>Comportamiento de la notificación de Varicela Semana 40  Cartagena de Indias 2020-2024</a:t>
            </a:r>
          </a:p>
          <a:p>
            <a:pPr algn="ctr"/>
            <a:endParaRPr lang="es-ES" b="1" dirty="0"/>
          </a:p>
          <a:p>
            <a:pPr algn="ctr"/>
            <a:endParaRPr lang="es-ES" b="1" dirty="0"/>
          </a:p>
          <a:p>
            <a:pPr algn="ctr"/>
            <a:endParaRPr lang="es-ES" b="1" dirty="0"/>
          </a:p>
          <a:p>
            <a:pPr algn="ctr"/>
            <a:endParaRPr lang="es-ES" b="1" dirty="0"/>
          </a:p>
          <a:p>
            <a:pPr algn="ctr"/>
            <a:endParaRPr lang="es-ES" b="1" dirty="0"/>
          </a:p>
          <a:p>
            <a:pPr algn="ctr"/>
            <a:endParaRPr lang="es-CO" b="1" dirty="0"/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7AD57A8C-AE27-9B0F-736A-0B9D0CA0AE8D}"/>
              </a:ext>
            </a:extLst>
          </p:cNvPr>
          <p:cNvSpPr/>
          <p:nvPr/>
        </p:nvSpPr>
        <p:spPr>
          <a:xfrm>
            <a:off x="2535836" y="4201035"/>
            <a:ext cx="4584588" cy="4229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tx1"/>
                </a:solidFill>
              </a:rPr>
              <a:t>CASOS POR LOCALIDAD</a:t>
            </a:r>
            <a:endParaRPr lang="es-CO" b="1" dirty="0">
              <a:solidFill>
                <a:schemeClr val="tx1"/>
              </a:solidFill>
            </a:endParaRP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2D869110-1981-F691-CF08-7492098A141A}"/>
              </a:ext>
            </a:extLst>
          </p:cNvPr>
          <p:cNvSpPr/>
          <p:nvPr/>
        </p:nvSpPr>
        <p:spPr>
          <a:xfrm>
            <a:off x="7299081" y="4201036"/>
            <a:ext cx="4545662" cy="4229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tx1"/>
                </a:solidFill>
              </a:rPr>
              <a:t>AREA</a:t>
            </a:r>
            <a:endParaRPr lang="es-CO" b="1" dirty="0">
              <a:solidFill>
                <a:schemeClr val="tx1"/>
              </a:solidFill>
            </a:endParaRP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AE099F39-CC48-57F0-E225-1D110071C58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6176" y="1153035"/>
            <a:ext cx="1845061" cy="1874096"/>
          </a:xfrm>
          <a:prstGeom prst="rect">
            <a:avLst/>
          </a:prstGeom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694CE46B-4843-DA4F-33C9-2C1F310D4499}"/>
              </a:ext>
            </a:extLst>
          </p:cNvPr>
          <p:cNvSpPr/>
          <p:nvPr/>
        </p:nvSpPr>
        <p:spPr>
          <a:xfrm>
            <a:off x="6753" y="6292880"/>
            <a:ext cx="2275840" cy="615920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Contra SE 40 2023</a:t>
            </a:r>
          </a:p>
          <a:p>
            <a:pPr algn="ctr"/>
            <a:r>
              <a:rPr lang="es-ES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  676 casos</a:t>
            </a:r>
          </a:p>
        </p:txBody>
      </p:sp>
      <p:cxnSp>
        <p:nvCxnSpPr>
          <p:cNvPr id="3" name="Conector recto 2">
            <a:extLst>
              <a:ext uri="{FF2B5EF4-FFF2-40B4-BE49-F238E27FC236}">
                <a16:creationId xmlns:a16="http://schemas.microsoft.com/office/drawing/2014/main" id="{DEE56DF0-140A-500B-846E-827512E86A43}"/>
              </a:ext>
            </a:extLst>
          </p:cNvPr>
          <p:cNvCxnSpPr/>
          <p:nvPr/>
        </p:nvCxnSpPr>
        <p:spPr>
          <a:xfrm>
            <a:off x="135485" y="6292880"/>
            <a:ext cx="1994709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Imagen 3">
            <a:extLst>
              <a:ext uri="{FF2B5EF4-FFF2-40B4-BE49-F238E27FC236}">
                <a16:creationId xmlns:a16="http://schemas.microsoft.com/office/drawing/2014/main" id="{ED11ED0D-3BF4-9A6D-5D05-1623AB58593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08190" y="1838984"/>
            <a:ext cx="4596782" cy="2303117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D97C1C3C-35FE-284B-0DD4-84CCDE4023E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093135" y="2509795"/>
            <a:ext cx="3181350" cy="1632306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4B76C635-E64D-AA86-36FA-40FDB149BA0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461250" y="4682889"/>
            <a:ext cx="4679885" cy="2127988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3C078950-9D49-B5FB-8DC5-C1E5314763E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242773" y="4690302"/>
            <a:ext cx="4679885" cy="2120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0068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25A73E28-C522-D4C5-8CF1-91480CAB1DAA}"/>
              </a:ext>
            </a:extLst>
          </p:cNvPr>
          <p:cNvSpPr/>
          <p:nvPr/>
        </p:nvSpPr>
        <p:spPr>
          <a:xfrm>
            <a:off x="0" y="0"/>
            <a:ext cx="12192000" cy="6096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 dirty="0">
                <a:solidFill>
                  <a:srgbClr val="002060"/>
                </a:solidFill>
                <a:latin typeface="Arial Narrow" panose="020B0606020202030204" pitchFamily="34" charset="0"/>
              </a:rPr>
              <a:t>Comportamiento variables de interés </a:t>
            </a:r>
            <a:endParaRPr lang="es-CO" sz="32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F404070-A5FD-F7EB-0162-B8D7B5B0B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3446" y="609600"/>
            <a:ext cx="11938554" cy="6152181"/>
          </a:xfrm>
        </p:spPr>
        <p:txBody>
          <a:bodyPr/>
          <a:lstStyle/>
          <a:p>
            <a:endParaRPr lang="es-ES" dirty="0"/>
          </a:p>
          <a:p>
            <a:r>
              <a:rPr lang="es-CO" dirty="0"/>
              <a:t> </a:t>
            </a:r>
          </a:p>
          <a:p>
            <a:pPr marL="0" indent="0">
              <a:buNone/>
            </a:pPr>
            <a:r>
              <a:rPr lang="es-CO" sz="2000" b="1" dirty="0"/>
              <a:t>Régimen de afiliación               Nacionalidad                       Pertenencia Étnica                            Casos por Estrato</a:t>
            </a:r>
          </a:p>
          <a:p>
            <a:pPr marL="0" indent="0">
              <a:buNone/>
            </a:pPr>
            <a:r>
              <a:rPr lang="es-CO" sz="2000" b="1" dirty="0"/>
              <a:t>al SGSSS</a:t>
            </a:r>
          </a:p>
          <a:p>
            <a:pPr marL="0" indent="0">
              <a:buNone/>
            </a:pPr>
            <a:endParaRPr lang="es-CO" sz="2000" b="1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0BCD1CF6-0A26-542D-3EBB-115ADDEEDA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689" y="874644"/>
            <a:ext cx="2143125" cy="755374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1C326E0F-844F-EF40-955E-76D82B23BF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0377" y="874644"/>
            <a:ext cx="1668946" cy="755374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2DCD90F4-85DF-D324-5246-A3677B5753B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08163" y="828260"/>
            <a:ext cx="1318798" cy="848140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1AAB221A-8A45-0220-96E5-F3E831C32E9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568071" y="781877"/>
            <a:ext cx="1731480" cy="940907"/>
          </a:xfrm>
          <a:prstGeom prst="rect">
            <a:avLst/>
          </a:prstGeom>
        </p:spPr>
      </p:pic>
      <p:sp>
        <p:nvSpPr>
          <p:cNvPr id="15" name="Rectángulo 14">
            <a:extLst>
              <a:ext uri="{FF2B5EF4-FFF2-40B4-BE49-F238E27FC236}">
                <a16:creationId xmlns:a16="http://schemas.microsoft.com/office/drawing/2014/main" id="{BDA0400F-1DE4-F9C8-6404-C44D4BF1CF5E}"/>
              </a:ext>
            </a:extLst>
          </p:cNvPr>
          <p:cNvSpPr/>
          <p:nvPr/>
        </p:nvSpPr>
        <p:spPr>
          <a:xfrm>
            <a:off x="219079" y="2314574"/>
            <a:ext cx="2355368" cy="129072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b="1" dirty="0">
                <a:solidFill>
                  <a:schemeClr val="tx1"/>
                </a:solidFill>
              </a:rPr>
              <a:t>Subsidiado : 23,5%</a:t>
            </a:r>
          </a:p>
          <a:p>
            <a:r>
              <a:rPr lang="es-ES" b="1" dirty="0">
                <a:solidFill>
                  <a:schemeClr val="tx1"/>
                </a:solidFill>
              </a:rPr>
              <a:t>Contributivo 70,4%</a:t>
            </a:r>
          </a:p>
          <a:p>
            <a:r>
              <a:rPr lang="es-ES" b="1" dirty="0">
                <a:solidFill>
                  <a:schemeClr val="tx1"/>
                </a:solidFill>
              </a:rPr>
              <a:t>Particular:  3,2%</a:t>
            </a:r>
          </a:p>
          <a:p>
            <a:r>
              <a:rPr lang="es-ES" b="1" dirty="0">
                <a:solidFill>
                  <a:schemeClr val="tx1"/>
                </a:solidFill>
              </a:rPr>
              <a:t>Especial: 2,9%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D536D126-B1AE-262E-6AB0-A82C3966FACB}"/>
              </a:ext>
            </a:extLst>
          </p:cNvPr>
          <p:cNvSpPr/>
          <p:nvPr/>
        </p:nvSpPr>
        <p:spPr>
          <a:xfrm>
            <a:off x="3154952" y="2239617"/>
            <a:ext cx="2355368" cy="137728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b="1" dirty="0">
                <a:solidFill>
                  <a:schemeClr val="tx1"/>
                </a:solidFill>
              </a:rPr>
              <a:t>Colombiano : 99,1%</a:t>
            </a:r>
          </a:p>
          <a:p>
            <a:r>
              <a:rPr lang="es-ES" b="1" dirty="0">
                <a:solidFill>
                  <a:schemeClr val="tx1"/>
                </a:solidFill>
              </a:rPr>
              <a:t>Migrante Ven : 0,59%</a:t>
            </a:r>
          </a:p>
          <a:p>
            <a:r>
              <a:rPr lang="es-ES" b="1" dirty="0">
                <a:solidFill>
                  <a:schemeClr val="tx1"/>
                </a:solidFill>
              </a:rPr>
              <a:t>Alemán :    0,31%</a:t>
            </a: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E4A22CE5-C717-4D7D-264F-5AEDBFC33720}"/>
              </a:ext>
            </a:extLst>
          </p:cNvPr>
          <p:cNvSpPr/>
          <p:nvPr/>
        </p:nvSpPr>
        <p:spPr>
          <a:xfrm>
            <a:off x="6096000" y="1984664"/>
            <a:ext cx="2579622" cy="163223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b="1" dirty="0">
                <a:solidFill>
                  <a:schemeClr val="tx1"/>
                </a:solidFill>
              </a:rPr>
              <a:t>Otros : 93,6%</a:t>
            </a:r>
          </a:p>
          <a:p>
            <a:r>
              <a:rPr lang="es-ES" b="1" dirty="0">
                <a:solidFill>
                  <a:schemeClr val="tx1"/>
                </a:solidFill>
              </a:rPr>
              <a:t>Negro/mulato afrocolombiano 5,8%</a:t>
            </a:r>
          </a:p>
          <a:p>
            <a:r>
              <a:rPr lang="es-ES" b="1" dirty="0">
                <a:solidFill>
                  <a:schemeClr val="tx1"/>
                </a:solidFill>
              </a:rPr>
              <a:t>Raizal :  0,6%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86A76F38-0E18-B0D8-B7A6-84FA33C918A2}"/>
              </a:ext>
            </a:extLst>
          </p:cNvPr>
          <p:cNvSpPr/>
          <p:nvPr/>
        </p:nvSpPr>
        <p:spPr>
          <a:xfrm>
            <a:off x="9256127" y="1984664"/>
            <a:ext cx="2355368" cy="155691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b="1" dirty="0">
                <a:solidFill>
                  <a:schemeClr val="tx1"/>
                </a:solidFill>
              </a:rPr>
              <a:t>Estrato 6       1,2%</a:t>
            </a:r>
          </a:p>
          <a:p>
            <a:r>
              <a:rPr lang="es-ES" b="1" dirty="0">
                <a:solidFill>
                  <a:schemeClr val="tx1"/>
                </a:solidFill>
              </a:rPr>
              <a:t>Estrato 5:      0,7%</a:t>
            </a:r>
          </a:p>
          <a:p>
            <a:r>
              <a:rPr lang="es-ES" b="1" dirty="0">
                <a:solidFill>
                  <a:schemeClr val="tx1"/>
                </a:solidFill>
              </a:rPr>
              <a:t>Estrato 4:      2,6%</a:t>
            </a:r>
          </a:p>
          <a:p>
            <a:r>
              <a:rPr lang="es-ES" b="1" dirty="0">
                <a:solidFill>
                  <a:schemeClr val="tx1"/>
                </a:solidFill>
              </a:rPr>
              <a:t>Estrato 3:      17,9%</a:t>
            </a:r>
          </a:p>
          <a:p>
            <a:r>
              <a:rPr lang="es-ES" b="1" dirty="0">
                <a:solidFill>
                  <a:schemeClr val="tx1"/>
                </a:solidFill>
              </a:rPr>
              <a:t>Estrato 2 :     45,4%</a:t>
            </a:r>
          </a:p>
          <a:p>
            <a:r>
              <a:rPr lang="es-ES" b="1" dirty="0">
                <a:solidFill>
                  <a:schemeClr val="tx1"/>
                </a:solidFill>
              </a:rPr>
              <a:t>Estrato 1 :     32,2%</a:t>
            </a: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138BEA63-21E0-5765-B1E9-2C3E5E90AC90}"/>
              </a:ext>
            </a:extLst>
          </p:cNvPr>
          <p:cNvSpPr/>
          <p:nvPr/>
        </p:nvSpPr>
        <p:spPr>
          <a:xfrm>
            <a:off x="253446" y="3678382"/>
            <a:ext cx="5259458" cy="4529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>
                <a:solidFill>
                  <a:schemeClr val="tx1"/>
                </a:solidFill>
              </a:rPr>
              <a:t>CASOS POR EAPB</a:t>
            </a: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07B5DB53-CC62-71B9-E84D-8408F74F4494}"/>
              </a:ext>
            </a:extLst>
          </p:cNvPr>
          <p:cNvSpPr/>
          <p:nvPr/>
        </p:nvSpPr>
        <p:spPr>
          <a:xfrm>
            <a:off x="5617029" y="3678382"/>
            <a:ext cx="6270171" cy="45629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>
                <a:solidFill>
                  <a:schemeClr val="tx1"/>
                </a:solidFill>
              </a:rPr>
              <a:t>CASOS POR UPGD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3F5CD4FC-E94E-AC5B-063E-FEAFA24AB5F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3446" y="4138797"/>
            <a:ext cx="5256874" cy="2684467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9547CDA8-93BD-94A5-48CD-7FA80B19EF5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617028" y="4145718"/>
            <a:ext cx="6270171" cy="2684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6797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25A73E28-C522-D4C5-8CF1-91480CAB1DAA}"/>
              </a:ext>
            </a:extLst>
          </p:cNvPr>
          <p:cNvSpPr/>
          <p:nvPr/>
        </p:nvSpPr>
        <p:spPr>
          <a:xfrm>
            <a:off x="0" y="0"/>
            <a:ext cx="12192000" cy="6096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 dirty="0">
                <a:solidFill>
                  <a:srgbClr val="002060"/>
                </a:solidFill>
                <a:latin typeface="Arial Narrow" panose="020B0606020202030204" pitchFamily="34" charset="0"/>
              </a:rPr>
              <a:t>Comportamiento variables de interés </a:t>
            </a:r>
            <a:endParaRPr lang="es-CO" sz="32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138BEA63-21E0-5765-B1E9-2C3E5E90AC90}"/>
              </a:ext>
            </a:extLst>
          </p:cNvPr>
          <p:cNvSpPr/>
          <p:nvPr/>
        </p:nvSpPr>
        <p:spPr>
          <a:xfrm>
            <a:off x="65217" y="654663"/>
            <a:ext cx="7530202" cy="43078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>
                <a:solidFill>
                  <a:schemeClr val="tx1"/>
                </a:solidFill>
              </a:rPr>
              <a:t>CASOS POR RANGO DE EDAD</a:t>
            </a: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07B5DB53-CC62-71B9-E84D-8408F74F4494}"/>
              </a:ext>
            </a:extLst>
          </p:cNvPr>
          <p:cNvSpPr/>
          <p:nvPr/>
        </p:nvSpPr>
        <p:spPr>
          <a:xfrm>
            <a:off x="65217" y="3706367"/>
            <a:ext cx="11902272" cy="54996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>
                <a:solidFill>
                  <a:schemeClr val="tx1"/>
                </a:solidFill>
              </a:rPr>
              <a:t>CASOS POR BARRIOS</a:t>
            </a:r>
          </a:p>
        </p:txBody>
      </p:sp>
      <p:pic>
        <p:nvPicPr>
          <p:cNvPr id="22" name="Imagen 21">
            <a:extLst>
              <a:ext uri="{FF2B5EF4-FFF2-40B4-BE49-F238E27FC236}">
                <a16:creationId xmlns:a16="http://schemas.microsoft.com/office/drawing/2014/main" id="{FADA87FE-B4A5-85FB-C6CF-7FB3837CBB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9447" y="2428776"/>
            <a:ext cx="2330729" cy="961344"/>
          </a:xfrm>
          <a:prstGeom prst="rect">
            <a:avLst/>
          </a:prstGeom>
        </p:spPr>
      </p:pic>
      <p:pic>
        <p:nvPicPr>
          <p:cNvPr id="24" name="Imagen 23">
            <a:extLst>
              <a:ext uri="{FF2B5EF4-FFF2-40B4-BE49-F238E27FC236}">
                <a16:creationId xmlns:a16="http://schemas.microsoft.com/office/drawing/2014/main" id="{A5480DF8-29CB-2FC0-C462-1B66F7B5ED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90437" y="749690"/>
            <a:ext cx="1428750" cy="768000"/>
          </a:xfrm>
          <a:prstGeom prst="rect">
            <a:avLst/>
          </a:prstGeom>
        </p:spPr>
      </p:pic>
      <p:sp>
        <p:nvSpPr>
          <p:cNvPr id="25" name="Rectángulo 24">
            <a:extLst>
              <a:ext uri="{FF2B5EF4-FFF2-40B4-BE49-F238E27FC236}">
                <a16:creationId xmlns:a16="http://schemas.microsoft.com/office/drawing/2014/main" id="{E87E523B-1215-3CBA-9FFC-3F2307BEF33A}"/>
              </a:ext>
            </a:extLst>
          </p:cNvPr>
          <p:cNvSpPr/>
          <p:nvPr/>
        </p:nvSpPr>
        <p:spPr>
          <a:xfrm>
            <a:off x="10275622" y="658544"/>
            <a:ext cx="1851161" cy="8615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>
                <a:solidFill>
                  <a:schemeClr val="tx1"/>
                </a:solidFill>
              </a:rPr>
              <a:t>51%</a:t>
            </a:r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AC273989-87FF-EC9B-6EAE-A49F3F8098D0}"/>
              </a:ext>
            </a:extLst>
          </p:cNvPr>
          <p:cNvSpPr/>
          <p:nvPr/>
        </p:nvSpPr>
        <p:spPr>
          <a:xfrm>
            <a:off x="10170034" y="2428776"/>
            <a:ext cx="1906660" cy="80174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>
                <a:solidFill>
                  <a:schemeClr val="tx1"/>
                </a:solidFill>
              </a:rPr>
              <a:t>49%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4FF48AB5-F46F-79BB-14BD-D9E0E1F1747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4314181"/>
            <a:ext cx="12076694" cy="2505222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A2848CBC-C70C-9BE1-6F73-424E605AE99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609" y="1139604"/>
            <a:ext cx="7762838" cy="2508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1218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25A73E28-C522-D4C5-8CF1-91480CAB1DAA}"/>
              </a:ext>
            </a:extLst>
          </p:cNvPr>
          <p:cNvSpPr/>
          <p:nvPr/>
        </p:nvSpPr>
        <p:spPr>
          <a:xfrm>
            <a:off x="0" y="0"/>
            <a:ext cx="12192000" cy="6096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 dirty="0">
                <a:solidFill>
                  <a:srgbClr val="002060"/>
                </a:solidFill>
                <a:latin typeface="Arial Narrow" panose="020B0606020202030204" pitchFamily="34" charset="0"/>
              </a:rPr>
              <a:t>Comportamiento de varicela en el canal </a:t>
            </a:r>
            <a:r>
              <a:rPr lang="es-ES" sz="3200" b="1" dirty="0" err="1">
                <a:solidFill>
                  <a:srgbClr val="002060"/>
                </a:solidFill>
                <a:latin typeface="Arial Narrow" panose="020B0606020202030204" pitchFamily="34" charset="0"/>
              </a:rPr>
              <a:t>endemico</a:t>
            </a:r>
            <a:r>
              <a:rPr lang="es-ES" sz="3200" b="1" dirty="0">
                <a:solidFill>
                  <a:srgbClr val="002060"/>
                </a:solidFill>
                <a:latin typeface="Arial Narrow" panose="020B0606020202030204" pitchFamily="34" charset="0"/>
              </a:rPr>
              <a:t> </a:t>
            </a:r>
            <a:endParaRPr lang="es-CO" sz="32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CCC8E2E3-4535-7BF9-2D60-1681782F992E}"/>
              </a:ext>
            </a:extLst>
          </p:cNvPr>
          <p:cNvSpPr/>
          <p:nvPr/>
        </p:nvSpPr>
        <p:spPr>
          <a:xfrm>
            <a:off x="1061883" y="5185175"/>
            <a:ext cx="10235381" cy="154009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400" dirty="0"/>
              <a:t>Aunque en la ultimas semana , se observa aumento de casos notificados de varicela, este es un comportamiento esperado, evidenciado en el canal endémico. Actualmente nos encontramos entre las zonas de éxito y seguridad </a:t>
            </a:r>
            <a:endParaRPr lang="es-CO" sz="2400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6AC4C16E-E3B7-FB17-ADE9-7C5CB5A075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2324" y="825911"/>
            <a:ext cx="8908024" cy="4157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76624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12032DD6-5FD3-8712-42FA-E0B819F19CFB}"/>
              </a:ext>
            </a:extLst>
          </p:cNvPr>
          <p:cNvSpPr/>
          <p:nvPr/>
        </p:nvSpPr>
        <p:spPr>
          <a:xfrm>
            <a:off x="426720" y="447040"/>
            <a:ext cx="1402080" cy="609600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latin typeface="Arial Narrow" panose="020B0606020202030204" pitchFamily="34" charset="0"/>
              </a:rPr>
              <a:t>INFORME DE EVENTO</a:t>
            </a:r>
            <a:endParaRPr lang="es-CO" b="1" dirty="0">
              <a:latin typeface="Arial Narrow" panose="020B0606020202030204" pitchFamily="34" charset="0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25A73E28-C522-D4C5-8CF1-91480CAB1DAA}"/>
              </a:ext>
            </a:extLst>
          </p:cNvPr>
          <p:cNvSpPr/>
          <p:nvPr/>
        </p:nvSpPr>
        <p:spPr>
          <a:xfrm>
            <a:off x="0" y="0"/>
            <a:ext cx="12192000" cy="1163782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3200" b="1" dirty="0">
                <a:solidFill>
                  <a:srgbClr val="002060"/>
                </a:solidFill>
                <a:latin typeface="Arial Narrow" panose="020B0606020202030204" pitchFamily="34" charset="0"/>
              </a:rPr>
              <a:t>     INDICADORES    </a:t>
            </a:r>
            <a:r>
              <a:rPr lang="es-ES" sz="3200" b="1" dirty="0">
                <a:solidFill>
                  <a:srgbClr val="FF0000"/>
                </a:solidFill>
                <a:latin typeface="Arial Narrow" panose="020B0606020202030204" pitchFamily="34" charset="0"/>
              </a:rPr>
              <a:t>33,97</a:t>
            </a:r>
            <a:endParaRPr lang="es-CO" sz="3200" b="1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E6AAA852-1D95-E6E5-986C-8C9879D61D6B}"/>
              </a:ext>
            </a:extLst>
          </p:cNvPr>
          <p:cNvSpPr/>
          <p:nvPr/>
        </p:nvSpPr>
        <p:spPr>
          <a:xfrm>
            <a:off x="4386470" y="145774"/>
            <a:ext cx="6294782" cy="91086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Incidencia de Varicela casos por 100.000 habitantes</a:t>
            </a:r>
          </a:p>
        </p:txBody>
      </p:sp>
      <p:sp>
        <p:nvSpPr>
          <p:cNvPr id="9" name="Subtítulo 8">
            <a:extLst>
              <a:ext uri="{FF2B5EF4-FFF2-40B4-BE49-F238E27FC236}">
                <a16:creationId xmlns:a16="http://schemas.microsoft.com/office/drawing/2014/main" id="{55DEB6F5-6A2F-1999-9597-42B94DE574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233" y="1202415"/>
            <a:ext cx="11916696" cy="5410420"/>
          </a:xfrm>
        </p:spPr>
        <p:txBody>
          <a:bodyPr>
            <a:normAutofit fontScale="32500" lnSpcReduction="20000"/>
          </a:bodyPr>
          <a:lstStyle/>
          <a:p>
            <a:r>
              <a:rPr lang="es-ES" sz="9600" b="1" dirty="0">
                <a:solidFill>
                  <a:srgbClr val="00B050"/>
                </a:solidFill>
              </a:rPr>
              <a:t>INDICADORES PARA LA VIGILANCIA DE VARICELA</a:t>
            </a:r>
            <a:endParaRPr lang="es-ES" sz="3400" b="1" dirty="0">
              <a:solidFill>
                <a:srgbClr val="00B050"/>
              </a:solidFill>
            </a:endParaRPr>
          </a:p>
          <a:p>
            <a:pPr algn="l"/>
            <a:r>
              <a:rPr lang="es-CO" sz="8600" b="1" dirty="0">
                <a:solidFill>
                  <a:srgbClr val="002060"/>
                </a:solidFill>
              </a:rPr>
              <a:t>INDICADORES DE PROCESO</a:t>
            </a:r>
          </a:p>
          <a:p>
            <a:endParaRPr lang="es-ES" sz="8600" b="1" dirty="0">
              <a:solidFill>
                <a:srgbClr val="00B050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8600" b="1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Incidencia de Varicela en población general </a:t>
            </a:r>
            <a:r>
              <a:rPr lang="es-ES" sz="8600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: </a:t>
            </a:r>
            <a:r>
              <a:rPr lang="es-ES" sz="8600" dirty="0">
                <a:solidFill>
                  <a:srgbClr val="002060"/>
                </a:solidFill>
                <a:latin typeface="Calibri" panose="020F0502020204030204" pitchFamily="34" charset="0"/>
              </a:rPr>
              <a:t>Hasta semana epidemiológica  40</a:t>
            </a:r>
            <a:r>
              <a:rPr lang="es-ES" sz="8600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 del año 2024 en el distrito de Cartagena se </a:t>
            </a:r>
            <a:r>
              <a:rPr lang="es-ES" sz="8600" dirty="0">
                <a:solidFill>
                  <a:srgbClr val="002060"/>
                </a:solidFill>
                <a:latin typeface="Calibri" panose="020F0502020204030204" pitchFamily="34" charset="0"/>
              </a:rPr>
              <a:t>confirmaron</a:t>
            </a:r>
            <a:r>
              <a:rPr lang="es-ES" sz="8600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es-ES" sz="8600" dirty="0">
                <a:solidFill>
                  <a:srgbClr val="002060"/>
                </a:solidFill>
                <a:latin typeface="Calibri" panose="020F0502020204030204" pitchFamily="34" charset="0"/>
              </a:rPr>
              <a:t>33,97</a:t>
            </a:r>
            <a:r>
              <a:rPr lang="es-ES" sz="8600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 casos de </a:t>
            </a:r>
            <a:r>
              <a:rPr lang="es-ES" sz="8600" dirty="0">
                <a:solidFill>
                  <a:srgbClr val="002060"/>
                </a:solidFill>
                <a:latin typeface="Calibri" panose="020F0502020204030204" pitchFamily="34" charset="0"/>
              </a:rPr>
              <a:t>varicela</a:t>
            </a:r>
            <a:r>
              <a:rPr lang="es-ES" sz="8600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 po</a:t>
            </a:r>
            <a:r>
              <a:rPr lang="es-ES" sz="8600" dirty="0">
                <a:solidFill>
                  <a:srgbClr val="002060"/>
                </a:solidFill>
                <a:latin typeface="Calibri" panose="020F0502020204030204" pitchFamily="34" charset="0"/>
              </a:rPr>
              <a:t>r 100.000 habitantes</a:t>
            </a:r>
          </a:p>
          <a:p>
            <a:r>
              <a:rPr lang="es-ES" sz="49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8600" b="1" dirty="0">
                <a:solidFill>
                  <a:srgbClr val="002060"/>
                </a:solidFill>
                <a:latin typeface="Calibri" panose="020F0502020204030204" pitchFamily="34" charset="0"/>
              </a:rPr>
              <a:t>Brotes con investigación de campo</a:t>
            </a:r>
            <a:r>
              <a:rPr lang="es-ES" sz="8600" dirty="0">
                <a:solidFill>
                  <a:srgbClr val="002060"/>
                </a:solidFill>
                <a:latin typeface="Calibri" panose="020F0502020204030204" pitchFamily="34" charset="0"/>
              </a:rPr>
              <a:t> Hasta la semana 40 del año 2024 se  reportan 6 brotes de varicela  con investigación de campo. 5 brotes de instituciones educativas y un brote en cárcel.</a:t>
            </a:r>
          </a:p>
          <a:p>
            <a:pPr algn="just"/>
            <a:endParaRPr lang="es-ES" sz="860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algn="just"/>
            <a:r>
              <a:rPr lang="es-ES" sz="8600" dirty="0">
                <a:solidFill>
                  <a:srgbClr val="002060"/>
                </a:solidFill>
                <a:latin typeface="Calibri" panose="020F0502020204030204" pitchFamily="34" charset="0"/>
              </a:rPr>
              <a:t>Brote en la Cárcel de varones de ternera con un caso a la fecha y en seguimiento.</a:t>
            </a:r>
          </a:p>
          <a:p>
            <a:pPr algn="just"/>
            <a:r>
              <a:rPr lang="es-ES" sz="8600" dirty="0">
                <a:solidFill>
                  <a:srgbClr val="002060"/>
                </a:solidFill>
                <a:latin typeface="Calibri" panose="020F0502020204030204" pitchFamily="34" charset="0"/>
              </a:rPr>
              <a:t>Una Institución educativa en seguimiento</a:t>
            </a:r>
          </a:p>
          <a:p>
            <a:pPr algn="just"/>
            <a:r>
              <a:rPr lang="es-ES" sz="8000" dirty="0">
                <a:solidFill>
                  <a:srgbClr val="002060"/>
                </a:solidFill>
                <a:latin typeface="Calibri" panose="020F0502020204030204" pitchFamily="34" charset="0"/>
              </a:rPr>
              <a:t>	 </a:t>
            </a:r>
            <a:r>
              <a:rPr lang="es-ES" sz="8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pPr algn="just"/>
            <a:endParaRPr lang="es-ES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908596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25A73E28-C522-D4C5-8CF1-91480CAB1DAA}"/>
              </a:ext>
            </a:extLst>
          </p:cNvPr>
          <p:cNvSpPr/>
          <p:nvPr/>
        </p:nvSpPr>
        <p:spPr>
          <a:xfrm>
            <a:off x="0" y="0"/>
            <a:ext cx="12192000" cy="6096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 dirty="0">
                <a:solidFill>
                  <a:srgbClr val="002060"/>
                </a:solidFill>
                <a:latin typeface="Arial Narrow" panose="020B0606020202030204" pitchFamily="34" charset="0"/>
              </a:rPr>
              <a:t>FICHA TECNICA</a:t>
            </a:r>
            <a:endParaRPr lang="es-CO" sz="32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DC904D75-EF1C-B95C-65C6-B763796CD4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539" y="781878"/>
            <a:ext cx="11635409" cy="5883965"/>
          </a:xfrm>
        </p:spPr>
        <p:txBody>
          <a:bodyPr/>
          <a:lstStyle/>
          <a:p>
            <a:pPr marL="0" indent="0">
              <a:buNone/>
            </a:pPr>
            <a:endParaRPr lang="es-ES" sz="4000" b="1" dirty="0"/>
          </a:p>
          <a:p>
            <a:pPr marL="0" indent="0">
              <a:buNone/>
            </a:pPr>
            <a:r>
              <a:rPr lang="es-ES" sz="3600" b="1" dirty="0"/>
              <a:t>Metodología </a:t>
            </a:r>
          </a:p>
          <a:p>
            <a:pPr marL="0" indent="0" algn="just">
              <a:buNone/>
            </a:pPr>
            <a:r>
              <a:rPr lang="es-ES" sz="3600" dirty="0">
                <a:solidFill>
                  <a:schemeClr val="accent1"/>
                </a:solidFill>
              </a:rPr>
              <a:t>Se realiza análisis periódico de la notificación de Varicela, conforme lo establecen los lineamientos nacionales para la Vigilancia en Salud Pública vigentes. El número total de casos corresponde a los casos notificados procedentes y residentes de Colombia, y a partir de éste se hace el análisis de las variables de interés</a:t>
            </a:r>
            <a:r>
              <a:rPr lang="es-ES" sz="4000" dirty="0">
                <a:solidFill>
                  <a:schemeClr val="accent1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es-ES" sz="4000" dirty="0">
                <a:solidFill>
                  <a:schemeClr val="accent1"/>
                </a:solidFill>
              </a:rPr>
              <a:t>Para los indicadores se trabaja proyecciones de población DANE 2024 post Covid-19 </a:t>
            </a:r>
          </a:p>
          <a:p>
            <a:pPr marL="0" indent="0" algn="just">
              <a:buNone/>
            </a:pP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1093783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">
            <a:extLst>
              <a:ext uri="{FF2B5EF4-FFF2-40B4-BE49-F238E27FC236}">
                <a16:creationId xmlns:a16="http://schemas.microsoft.com/office/drawing/2014/main" id="{D5C77DD6-6AC0-483E-857A-7A271EDC3057}"/>
              </a:ext>
            </a:extLst>
          </p:cNvPr>
          <p:cNvSpPr>
            <a:spLocks noGrp="1"/>
          </p:cNvSpPr>
          <p:nvPr/>
        </p:nvSpPr>
        <p:spPr>
          <a:xfrm>
            <a:off x="6456998" y="30480"/>
            <a:ext cx="5211445" cy="490220"/>
          </a:xfrm>
          <a:prstGeom prst="rect">
            <a:avLst/>
          </a:prstGeom>
        </p:spPr>
        <p:txBody>
          <a:bodyPr vert="horz" wrap="square" lIns="91440" tIns="45720" rIns="91440" bIns="45720" rtlCol="0" anchor="b">
            <a:noAutofit/>
          </a:bodyPr>
          <a:lstStyle/>
          <a:p>
            <a:pPr algn="ctr">
              <a:lnSpc>
                <a:spcPct val="90000"/>
              </a:lnSpc>
              <a:spcAft>
                <a:spcPts val="800"/>
              </a:spcAft>
            </a:pPr>
            <a:endParaRPr lang="es-CO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8984D32D-69E6-4D6D-A42E-1AC6598395AA}"/>
              </a:ext>
            </a:extLst>
          </p:cNvPr>
          <p:cNvCxnSpPr>
            <a:cxnSpLocks/>
          </p:cNvCxnSpPr>
          <p:nvPr/>
        </p:nvCxnSpPr>
        <p:spPr>
          <a:xfrm>
            <a:off x="101600" y="868522"/>
            <a:ext cx="11978640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4" descr="Ver las imágenes de origen">
            <a:extLst>
              <a:ext uri="{FF2B5EF4-FFF2-40B4-BE49-F238E27FC236}">
                <a16:creationId xmlns:a16="http://schemas.microsoft.com/office/drawing/2014/main" id="{6B4C690B-7DE9-41DA-BA68-04C868FA2B0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387" y="118983"/>
            <a:ext cx="1233805" cy="641985"/>
          </a:xfrm>
          <a:prstGeom prst="rect">
            <a:avLst/>
          </a:prstGeom>
          <a:noFill/>
        </p:spPr>
      </p:pic>
      <p:pic>
        <p:nvPicPr>
          <p:cNvPr id="17" name="Imagen 16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00000000-0008-0000-0200-00001900000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1135" y="118983"/>
            <a:ext cx="733425" cy="64198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6" name="Marcador de contenido 5">
            <a:extLst>
              <a:ext uri="{FF2B5EF4-FFF2-40B4-BE49-F238E27FC236}">
                <a16:creationId xmlns:a16="http://schemas.microsoft.com/office/drawing/2014/main" id="{64814638-69F3-464D-A8A5-11CBAF9D4ABE}"/>
              </a:ext>
            </a:extLst>
          </p:cNvPr>
          <p:cNvSpPr txBox="1">
            <a:spLocks/>
          </p:cNvSpPr>
          <p:nvPr/>
        </p:nvSpPr>
        <p:spPr>
          <a:xfrm>
            <a:off x="589279" y="1108790"/>
            <a:ext cx="5430520" cy="50681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CO" sz="1100" dirty="0">
              <a:latin typeface="Arial Narrow" panose="020B0606020202030204" pitchFamily="34" charset="0"/>
            </a:endParaRPr>
          </a:p>
        </p:txBody>
      </p:sp>
      <p:sp>
        <p:nvSpPr>
          <p:cNvPr id="19" name="Cuadro de texto 2">
            <a:extLst>
              <a:ext uri="{FF2B5EF4-FFF2-40B4-BE49-F238E27FC236}">
                <a16:creationId xmlns:a16="http://schemas.microsoft.com/office/drawing/2014/main" id="{44190D38-8988-49E2-87FC-911CDE6664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73217" y="1290689"/>
            <a:ext cx="6716009" cy="515516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/>
            <a:r>
              <a:rPr lang="es-CO" sz="1800" b="1" dirty="0">
                <a:solidFill>
                  <a:srgbClr val="1F3864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PROGRAMA DE VIGILANCIA EN SALUD PÚBLICA</a:t>
            </a:r>
            <a:endParaRPr lang="es-CO" sz="11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r"/>
            <a:r>
              <a:rPr lang="es-CO" b="1" dirty="0">
                <a:solidFill>
                  <a:srgbClr val="1F3864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DEPARTAMENTO ADMINISTRATIVO DISTRITAL DE SALUD DADIS</a:t>
            </a:r>
            <a:endParaRPr lang="es-CO" sz="11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es-CO" sz="1800" b="1" dirty="0">
                <a:solidFill>
                  <a:srgbClr val="1F3864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s-CO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/>
            <a:r>
              <a:rPr lang="es-ES" b="1" dirty="0">
                <a:solidFill>
                  <a:srgbClr val="1F3864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ALEX ALBERTO TEJADA NUÑEZ</a:t>
            </a:r>
            <a:endParaRPr lang="es-CO" sz="11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r"/>
            <a:r>
              <a:rPr lang="es-CO" sz="1800" dirty="0">
                <a:solidFill>
                  <a:srgbClr val="1F3864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Director DADIS</a:t>
            </a:r>
          </a:p>
          <a:p>
            <a:pPr algn="r"/>
            <a:r>
              <a:rPr lang="es-CO" sz="1800" dirty="0">
                <a:solidFill>
                  <a:srgbClr val="1F3864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 </a:t>
            </a:r>
            <a:endParaRPr lang="es-CO" sz="1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r"/>
            <a:r>
              <a:rPr lang="es-ES" b="1" dirty="0">
                <a:solidFill>
                  <a:srgbClr val="1F3864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MONICA JURADO MARQUEZ</a:t>
            </a:r>
            <a:endParaRPr lang="es-CO" sz="11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r"/>
            <a:r>
              <a:rPr lang="es-CO" sz="1800" dirty="0">
                <a:solidFill>
                  <a:srgbClr val="1F3864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Directora Operativa de Salud Publica  </a:t>
            </a:r>
            <a:endParaRPr lang="es-CO" sz="1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r"/>
            <a:endParaRPr lang="es-CO" sz="1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r"/>
            <a:r>
              <a:rPr lang="es-CO" sz="1800" b="1" dirty="0">
                <a:solidFill>
                  <a:srgbClr val="1F3864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EVA MASIEL PEREZ TORRES</a:t>
            </a:r>
            <a:endParaRPr lang="es-CO" sz="1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r"/>
            <a:r>
              <a:rPr lang="es-CO" sz="1800" dirty="0">
                <a:solidFill>
                  <a:srgbClr val="1F3864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Líder programa de vigilancia en salud pública</a:t>
            </a:r>
            <a:endParaRPr lang="es-CO" sz="1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r"/>
            <a:r>
              <a:rPr lang="es-CO" sz="1800" dirty="0">
                <a:solidFill>
                  <a:srgbClr val="1F3864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 </a:t>
            </a:r>
            <a:endParaRPr lang="es-CO" sz="1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r"/>
            <a:r>
              <a:rPr lang="es-CO" sz="1800" dirty="0">
                <a:solidFill>
                  <a:srgbClr val="1F3864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ELABORADO POR</a:t>
            </a:r>
            <a:endParaRPr lang="es-CO" sz="1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r"/>
            <a:r>
              <a:rPr lang="es-ES" b="1" dirty="0">
                <a:solidFill>
                  <a:srgbClr val="1F3864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MAGNOLIA DOVALE CABARCAS</a:t>
            </a:r>
            <a:endParaRPr lang="es-CO" sz="1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r"/>
            <a:r>
              <a:rPr lang="es-ES" dirty="0" err="1">
                <a:solidFill>
                  <a:srgbClr val="1F3864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Bacteriologa-Epidemiologa</a:t>
            </a:r>
            <a:r>
              <a:rPr lang="es-ES" dirty="0">
                <a:solidFill>
                  <a:srgbClr val="1F3864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 VSP</a:t>
            </a:r>
            <a:endParaRPr lang="es-CO" sz="1800" dirty="0">
              <a:solidFill>
                <a:srgbClr val="1F3864"/>
              </a:solidFill>
              <a:effectLst/>
              <a:latin typeface="Arial Narrow" panose="020B0606020202030204" pitchFamily="34" charset="0"/>
              <a:ea typeface="Calibri" panose="020F0502020204030204" pitchFamily="34" charset="0"/>
            </a:endParaRPr>
          </a:p>
          <a:p>
            <a:pPr algn="r"/>
            <a:r>
              <a:rPr lang="es-ES" dirty="0">
                <a:solidFill>
                  <a:srgbClr val="1F3864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Referente inmunoprevenibles</a:t>
            </a:r>
            <a:endParaRPr lang="es-CO" sz="1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es-CO" sz="1800" dirty="0">
                <a:solidFill>
                  <a:srgbClr val="1F3864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CO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1" name="Imagen 20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00000000-0008-0000-0200-00001900000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9689" y="3737113"/>
            <a:ext cx="1974850" cy="100311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2" name="Picture 4" descr="Ver las imágenes de origen">
            <a:extLst>
              <a:ext uri="{FF2B5EF4-FFF2-40B4-BE49-F238E27FC236}">
                <a16:creationId xmlns:a16="http://schemas.microsoft.com/office/drawing/2014/main" id="{6B4C690B-7DE9-41DA-BA68-04C868FA2B0A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93" r="18310"/>
          <a:stretch/>
        </p:blipFill>
        <p:spPr bwMode="auto">
          <a:xfrm>
            <a:off x="1357399" y="4868052"/>
            <a:ext cx="1674321" cy="154917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3313612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6240</TotalTime>
  <Words>466</Words>
  <Application>Microsoft Office PowerPoint</Application>
  <PresentationFormat>Panorámica</PresentationFormat>
  <Paragraphs>88</Paragraphs>
  <Slides>7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Arial Narrow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Ing. Malka Linero</dc:creator>
  <cp:lastModifiedBy>Magnolia Dovale Cabarcas</cp:lastModifiedBy>
  <cp:revision>351</cp:revision>
  <dcterms:created xsi:type="dcterms:W3CDTF">2022-03-30T15:17:51Z</dcterms:created>
  <dcterms:modified xsi:type="dcterms:W3CDTF">2024-10-17T19:39:12Z</dcterms:modified>
</cp:coreProperties>
</file>